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2"/>
  </p:notesMasterIdLst>
  <p:sldIdLst>
    <p:sldId id="284" r:id="rId2"/>
    <p:sldId id="256" r:id="rId3"/>
    <p:sldId id="257" r:id="rId4"/>
    <p:sldId id="258" r:id="rId5"/>
    <p:sldId id="259" r:id="rId6"/>
    <p:sldId id="264" r:id="rId7"/>
    <p:sldId id="260" r:id="rId8"/>
    <p:sldId id="266" r:id="rId9"/>
    <p:sldId id="261" r:id="rId10"/>
    <p:sldId id="262" r:id="rId11"/>
    <p:sldId id="263" r:id="rId12"/>
    <p:sldId id="283" r:id="rId13"/>
    <p:sldId id="278" r:id="rId14"/>
    <p:sldId id="277" r:id="rId15"/>
    <p:sldId id="279" r:id="rId16"/>
    <p:sldId id="282" r:id="rId17"/>
    <p:sldId id="267" r:id="rId18"/>
    <p:sldId id="268" r:id="rId19"/>
    <p:sldId id="269" r:id="rId20"/>
    <p:sldId id="270" r:id="rId21"/>
    <p:sldId id="271" r:id="rId22"/>
    <p:sldId id="265" r:id="rId23"/>
    <p:sldId id="272" r:id="rId24"/>
    <p:sldId id="274" r:id="rId25"/>
    <p:sldId id="281" r:id="rId26"/>
    <p:sldId id="275" r:id="rId27"/>
    <p:sldId id="276" r:id="rId28"/>
    <p:sldId id="285" r:id="rId29"/>
    <p:sldId id="286" r:id="rId30"/>
    <p:sldId id="287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58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649"/>
    <p:restoredTop sz="94648"/>
  </p:normalViewPr>
  <p:slideViewPr>
    <p:cSldViewPr snapToGrid="0" snapToObjects="1">
      <p:cViewPr>
        <p:scale>
          <a:sx n="81" d="100"/>
          <a:sy n="81" d="100"/>
        </p:scale>
        <p:origin x="392" y="952"/>
      </p:cViewPr>
      <p:guideLst/>
    </p:cSldViewPr>
  </p:slideViewPr>
  <p:notesTextViewPr>
    <p:cViewPr>
      <p:scale>
        <a:sx n="165" d="100"/>
        <a:sy n="16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A3C964-1FDA-FF4D-B88A-82651D6186F1}" type="datetimeFigureOut">
              <a:rPr lang="en-US" smtClean="0"/>
              <a:t>3/16/21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211B34-18CC-D744-9E8C-A2A3BCB534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4946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211B34-18CC-D744-9E8C-A2A3BCB534C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4290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211B34-18CC-D744-9E8C-A2A3BCB534C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9565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86585-7D03-C049-A98B-82732FECC6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44D6C1-65F4-E64F-B44E-C9F4A27914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FDF0AB-2CB2-3245-8F69-CB9865D83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9FE3B-EC58-5549-AF65-699B5C67D369}" type="datetimeFigureOut">
              <a:rPr lang="en-US" smtClean="0"/>
              <a:t>3/16/21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844C52-9900-4748-9489-79043BBD30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9AD505-82C3-8F4C-B285-1B1A4EE7A4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20FEF-03A1-D84D-8835-00464943C3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8519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018DF3-04A2-D442-800D-7752D1085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7AC05CD-DD57-E54F-B8A4-86F7D18953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D997D1-9B87-A24E-B840-67E97BD311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9FE3B-EC58-5549-AF65-699B5C67D369}" type="datetimeFigureOut">
              <a:rPr lang="en-US" smtClean="0"/>
              <a:t>3/16/21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A3E3C0-86AD-3C41-A5FC-234DA98CD3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6F2294-A014-954A-A7A7-315303A1D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20FEF-03A1-D84D-8835-00464943C3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8953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20D013B-198C-A94A-8F69-B13B852C861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2BEF297-6715-9246-A9F1-BF5EA62793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33137D-5B54-6F4E-8F6C-1745D7D2D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9FE3B-EC58-5549-AF65-699B5C67D369}" type="datetimeFigureOut">
              <a:rPr lang="en-US" smtClean="0"/>
              <a:t>3/16/21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5482D9-FD68-6E4B-B4EB-756C05274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2E6F0C-1D96-2147-B548-07A59A680E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20FEF-03A1-D84D-8835-00464943C3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0372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F2847-6C5A-1D44-899B-8AAE933AD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884BF2-CC8E-494C-9F0F-5DCD406CBB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1B7F27-D172-A545-ABE9-DC9FC149B6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9FE3B-EC58-5549-AF65-699B5C67D369}" type="datetimeFigureOut">
              <a:rPr lang="en-US" smtClean="0"/>
              <a:t>3/16/21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B7C1A1-5633-1048-8849-D279D021A2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2F546B-CE50-AA4A-9780-25FEC12626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20FEF-03A1-D84D-8835-00464943C3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1703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020119-122B-C84B-AC16-CA27030EDA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18FF18-7FDA-5240-A538-FD3DFA4B70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95E2ED-77C2-2B44-9AC5-1F24168E11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9FE3B-EC58-5549-AF65-699B5C67D369}" type="datetimeFigureOut">
              <a:rPr lang="en-US" smtClean="0"/>
              <a:t>3/16/21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73A4D2-BD2F-5842-AF10-7A68ADB796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2BB349-37B3-384E-9BA9-B8CBE5BCDB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20FEF-03A1-D84D-8835-00464943C3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2520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9A92E-2005-AA49-9D1E-88059E850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76C4A0-A8ED-854C-BF73-5BA8A54FE0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162709-9203-9841-9AA0-1733B1301C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B5519C-1A5A-F247-93A4-8C4E7CE491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9FE3B-EC58-5549-AF65-699B5C67D369}" type="datetimeFigureOut">
              <a:rPr lang="en-US" smtClean="0"/>
              <a:t>3/16/21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B2FFF1-09F1-B24E-B256-8916B13628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C870DD-8A4F-E949-8184-A9A49B8FB7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20FEF-03A1-D84D-8835-00464943C3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4156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8A34E-8729-6146-8B13-264971701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C77EC5-EE67-F14B-A801-E671ABE456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A821072-7B4A-484A-8CFA-72AAC60DD3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8D328FB-8DE3-3948-9999-D4D2FDD8CBA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69250A2-A93E-974C-93BC-81C80A79163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372D024-78F0-0D42-BDED-FFD638F139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9FE3B-EC58-5549-AF65-699B5C67D369}" type="datetimeFigureOut">
              <a:rPr lang="en-US" smtClean="0"/>
              <a:t>3/16/21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B1258FF-D96C-ED49-AB93-1AF03D338F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37E37A4-9B2C-074C-92BE-B9CFA0ED3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20FEF-03A1-D84D-8835-00464943C3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2186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32A88-6CE3-B848-9862-042A21D48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47FE556-2780-5141-A0E8-499293856F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9FE3B-EC58-5549-AF65-699B5C67D369}" type="datetimeFigureOut">
              <a:rPr lang="en-US" smtClean="0"/>
              <a:t>3/16/21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D82D7A-9687-CA4F-8DE4-728031B07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03A170-E985-1641-BE51-D43A7212D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20FEF-03A1-D84D-8835-00464943C3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6136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7637EFD-919C-F64F-AD11-5F318CD918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9FE3B-EC58-5549-AF65-699B5C67D369}" type="datetimeFigureOut">
              <a:rPr lang="en-US" smtClean="0"/>
              <a:t>3/16/21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1AD2238-A419-6C4E-9952-6D15601623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B3BA9D-46AD-A044-8049-850C384AAE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20FEF-03A1-D84D-8835-00464943C3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0264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A36EA9-FA73-6B47-928F-011E6DE73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722D1B-29DB-B64A-90B9-7AD557868B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247A51-DA99-A243-A100-4D53218B45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905851-9848-C94B-BD43-7E12EB95CF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9FE3B-EC58-5549-AF65-699B5C67D369}" type="datetimeFigureOut">
              <a:rPr lang="en-US" smtClean="0"/>
              <a:t>3/16/21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2E8D77-E4A2-464D-AAB5-A4671F1A43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F2E18D-7DE9-7D44-8199-D0AB80EED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20FEF-03A1-D84D-8835-00464943C3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8161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6D856B-42CD-164E-BC94-E3FDFE5600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6A51D60-6ACD-534D-85DE-B9CE91F6D24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893C6E-577E-5D43-BE39-4813732BA7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3F0A42-90FF-9D4D-B248-EF131A33B8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9FE3B-EC58-5549-AF65-699B5C67D369}" type="datetimeFigureOut">
              <a:rPr lang="en-US" smtClean="0"/>
              <a:t>3/16/21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539B4C-CE83-BF46-84FF-DA59072060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2A0AA4-0D67-6840-9FA7-A708D3421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20FEF-03A1-D84D-8835-00464943C3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6121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0FF3427-6E98-0048-A609-F56F9B9D65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F8F7C3-26A8-BB42-BF9F-0B5A67C706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3EB6A7-BF22-FC47-B841-F127986E93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D9FE3B-EC58-5549-AF65-699B5C67D369}" type="datetimeFigureOut">
              <a:rPr lang="en-US" smtClean="0"/>
              <a:t>3/16/21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6A4C80-1F9D-AF4E-91A1-1FC993225D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8EAB9B-F682-F444-B77D-BF3B0EFE57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C20FEF-03A1-D84D-8835-00464943C3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8503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emf"/><Relationship Id="rId3" Type="http://schemas.openxmlformats.org/officeDocument/2006/relationships/image" Target="../media/image59.emf"/><Relationship Id="rId7" Type="http://schemas.openxmlformats.org/officeDocument/2006/relationships/image" Target="../media/image63.emf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emf"/><Relationship Id="rId5" Type="http://schemas.openxmlformats.org/officeDocument/2006/relationships/image" Target="../media/image61.emf"/><Relationship Id="rId4" Type="http://schemas.openxmlformats.org/officeDocument/2006/relationships/image" Target="../media/image60.e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emf"/><Relationship Id="rId13" Type="http://schemas.openxmlformats.org/officeDocument/2006/relationships/image" Target="../media/image76.emf"/><Relationship Id="rId18" Type="http://schemas.openxmlformats.org/officeDocument/2006/relationships/image" Target="../media/image81.emf"/><Relationship Id="rId3" Type="http://schemas.openxmlformats.org/officeDocument/2006/relationships/image" Target="../media/image66.emf"/><Relationship Id="rId7" Type="http://schemas.openxmlformats.org/officeDocument/2006/relationships/image" Target="../media/image70.emf"/><Relationship Id="rId12" Type="http://schemas.openxmlformats.org/officeDocument/2006/relationships/image" Target="../media/image75.emf"/><Relationship Id="rId17" Type="http://schemas.openxmlformats.org/officeDocument/2006/relationships/image" Target="../media/image80.emf"/><Relationship Id="rId2" Type="http://schemas.openxmlformats.org/officeDocument/2006/relationships/image" Target="../media/image65.emf"/><Relationship Id="rId16" Type="http://schemas.openxmlformats.org/officeDocument/2006/relationships/image" Target="../media/image7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emf"/><Relationship Id="rId11" Type="http://schemas.openxmlformats.org/officeDocument/2006/relationships/image" Target="../media/image74.emf"/><Relationship Id="rId5" Type="http://schemas.openxmlformats.org/officeDocument/2006/relationships/image" Target="../media/image68.emf"/><Relationship Id="rId15" Type="http://schemas.openxmlformats.org/officeDocument/2006/relationships/image" Target="../media/image78.emf"/><Relationship Id="rId10" Type="http://schemas.openxmlformats.org/officeDocument/2006/relationships/image" Target="../media/image73.emf"/><Relationship Id="rId19" Type="http://schemas.openxmlformats.org/officeDocument/2006/relationships/image" Target="../media/image82.emf"/><Relationship Id="rId4" Type="http://schemas.openxmlformats.org/officeDocument/2006/relationships/image" Target="../media/image67.emf"/><Relationship Id="rId9" Type="http://schemas.openxmlformats.org/officeDocument/2006/relationships/image" Target="../media/image72.emf"/><Relationship Id="rId14" Type="http://schemas.openxmlformats.org/officeDocument/2006/relationships/image" Target="../media/image77.e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emf"/><Relationship Id="rId13" Type="http://schemas.openxmlformats.org/officeDocument/2006/relationships/image" Target="../media/image94.emf"/><Relationship Id="rId18" Type="http://schemas.openxmlformats.org/officeDocument/2006/relationships/image" Target="../media/image99.emf"/><Relationship Id="rId3" Type="http://schemas.openxmlformats.org/officeDocument/2006/relationships/image" Target="../media/image84.emf"/><Relationship Id="rId7" Type="http://schemas.openxmlformats.org/officeDocument/2006/relationships/image" Target="../media/image88.emf"/><Relationship Id="rId12" Type="http://schemas.openxmlformats.org/officeDocument/2006/relationships/image" Target="../media/image93.emf"/><Relationship Id="rId17" Type="http://schemas.openxmlformats.org/officeDocument/2006/relationships/image" Target="../media/image98.emf"/><Relationship Id="rId2" Type="http://schemas.openxmlformats.org/officeDocument/2006/relationships/image" Target="../media/image83.emf"/><Relationship Id="rId16" Type="http://schemas.openxmlformats.org/officeDocument/2006/relationships/image" Target="../media/image97.emf"/><Relationship Id="rId20" Type="http://schemas.openxmlformats.org/officeDocument/2006/relationships/image" Target="../media/image10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emf"/><Relationship Id="rId11" Type="http://schemas.openxmlformats.org/officeDocument/2006/relationships/image" Target="../media/image92.emf"/><Relationship Id="rId5" Type="http://schemas.openxmlformats.org/officeDocument/2006/relationships/image" Target="../media/image86.emf"/><Relationship Id="rId15" Type="http://schemas.openxmlformats.org/officeDocument/2006/relationships/image" Target="../media/image96.emf"/><Relationship Id="rId10" Type="http://schemas.openxmlformats.org/officeDocument/2006/relationships/image" Target="../media/image91.emf"/><Relationship Id="rId19" Type="http://schemas.openxmlformats.org/officeDocument/2006/relationships/image" Target="../media/image100.emf"/><Relationship Id="rId4" Type="http://schemas.openxmlformats.org/officeDocument/2006/relationships/image" Target="../media/image85.emf"/><Relationship Id="rId9" Type="http://schemas.openxmlformats.org/officeDocument/2006/relationships/image" Target="../media/image90.emf"/><Relationship Id="rId14" Type="http://schemas.openxmlformats.org/officeDocument/2006/relationships/image" Target="../media/image95.em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emf"/><Relationship Id="rId13" Type="http://schemas.openxmlformats.org/officeDocument/2006/relationships/image" Target="../media/image112.emf"/><Relationship Id="rId18" Type="http://schemas.openxmlformats.org/officeDocument/2006/relationships/image" Target="../media/image117.emf"/><Relationship Id="rId3" Type="http://schemas.openxmlformats.org/officeDocument/2006/relationships/image" Target="../media/image102.emf"/><Relationship Id="rId7" Type="http://schemas.openxmlformats.org/officeDocument/2006/relationships/image" Target="../media/image106.emf"/><Relationship Id="rId12" Type="http://schemas.openxmlformats.org/officeDocument/2006/relationships/image" Target="../media/image111.emf"/><Relationship Id="rId17" Type="http://schemas.openxmlformats.org/officeDocument/2006/relationships/image" Target="../media/image116.emf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15.emf"/><Relationship Id="rId20" Type="http://schemas.openxmlformats.org/officeDocument/2006/relationships/image" Target="../media/image8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emf"/><Relationship Id="rId11" Type="http://schemas.openxmlformats.org/officeDocument/2006/relationships/image" Target="../media/image110.emf"/><Relationship Id="rId5" Type="http://schemas.openxmlformats.org/officeDocument/2006/relationships/image" Target="../media/image104.emf"/><Relationship Id="rId15" Type="http://schemas.openxmlformats.org/officeDocument/2006/relationships/image" Target="../media/image114.emf"/><Relationship Id="rId10" Type="http://schemas.openxmlformats.org/officeDocument/2006/relationships/image" Target="../media/image109.emf"/><Relationship Id="rId19" Type="http://schemas.openxmlformats.org/officeDocument/2006/relationships/image" Target="../media/image118.emf"/><Relationship Id="rId4" Type="http://schemas.openxmlformats.org/officeDocument/2006/relationships/image" Target="../media/image103.emf"/><Relationship Id="rId9" Type="http://schemas.openxmlformats.org/officeDocument/2006/relationships/image" Target="../media/image108.emf"/><Relationship Id="rId14" Type="http://schemas.openxmlformats.org/officeDocument/2006/relationships/image" Target="../media/image113.em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emf"/><Relationship Id="rId13" Type="http://schemas.openxmlformats.org/officeDocument/2006/relationships/image" Target="../media/image113.emf"/><Relationship Id="rId18" Type="http://schemas.openxmlformats.org/officeDocument/2006/relationships/image" Target="../media/image118.emf"/><Relationship Id="rId3" Type="http://schemas.openxmlformats.org/officeDocument/2006/relationships/image" Target="../media/image103.emf"/><Relationship Id="rId21" Type="http://schemas.openxmlformats.org/officeDocument/2006/relationships/image" Target="../media/image120.emf"/><Relationship Id="rId7" Type="http://schemas.openxmlformats.org/officeDocument/2006/relationships/image" Target="../media/image107.emf"/><Relationship Id="rId12" Type="http://schemas.openxmlformats.org/officeDocument/2006/relationships/image" Target="../media/image112.emf"/><Relationship Id="rId17" Type="http://schemas.openxmlformats.org/officeDocument/2006/relationships/image" Target="../media/image117.emf"/><Relationship Id="rId2" Type="http://schemas.openxmlformats.org/officeDocument/2006/relationships/image" Target="../media/image119.emf"/><Relationship Id="rId16" Type="http://schemas.openxmlformats.org/officeDocument/2006/relationships/image" Target="../media/image116.emf"/><Relationship Id="rId20" Type="http://schemas.openxmlformats.org/officeDocument/2006/relationships/image" Target="../media/image8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emf"/><Relationship Id="rId11" Type="http://schemas.openxmlformats.org/officeDocument/2006/relationships/image" Target="../media/image111.emf"/><Relationship Id="rId5" Type="http://schemas.openxmlformats.org/officeDocument/2006/relationships/image" Target="../media/image105.emf"/><Relationship Id="rId15" Type="http://schemas.openxmlformats.org/officeDocument/2006/relationships/image" Target="../media/image115.emf"/><Relationship Id="rId10" Type="http://schemas.openxmlformats.org/officeDocument/2006/relationships/image" Target="../media/image110.emf"/><Relationship Id="rId19" Type="http://schemas.openxmlformats.org/officeDocument/2006/relationships/image" Target="../media/image82.emf"/><Relationship Id="rId4" Type="http://schemas.openxmlformats.org/officeDocument/2006/relationships/image" Target="../media/image104.emf"/><Relationship Id="rId9" Type="http://schemas.openxmlformats.org/officeDocument/2006/relationships/image" Target="../media/image109.emf"/><Relationship Id="rId14" Type="http://schemas.openxmlformats.org/officeDocument/2006/relationships/image" Target="../media/image114.em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2.png"/><Relationship Id="rId7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emf"/><Relationship Id="rId13" Type="http://schemas.openxmlformats.org/officeDocument/2006/relationships/image" Target="../media/image94.emf"/><Relationship Id="rId18" Type="http://schemas.openxmlformats.org/officeDocument/2006/relationships/image" Target="../media/image99.emf"/><Relationship Id="rId3" Type="http://schemas.openxmlformats.org/officeDocument/2006/relationships/image" Target="../media/image84.emf"/><Relationship Id="rId21" Type="http://schemas.openxmlformats.org/officeDocument/2006/relationships/image" Target="../media/image120.emf"/><Relationship Id="rId7" Type="http://schemas.openxmlformats.org/officeDocument/2006/relationships/image" Target="../media/image88.emf"/><Relationship Id="rId12" Type="http://schemas.openxmlformats.org/officeDocument/2006/relationships/image" Target="../media/image93.emf"/><Relationship Id="rId17" Type="http://schemas.openxmlformats.org/officeDocument/2006/relationships/image" Target="../media/image98.emf"/><Relationship Id="rId2" Type="http://schemas.openxmlformats.org/officeDocument/2006/relationships/image" Target="../media/image126.emf"/><Relationship Id="rId16" Type="http://schemas.openxmlformats.org/officeDocument/2006/relationships/image" Target="../media/image97.emf"/><Relationship Id="rId20" Type="http://schemas.openxmlformats.org/officeDocument/2006/relationships/image" Target="../media/image10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emf"/><Relationship Id="rId11" Type="http://schemas.openxmlformats.org/officeDocument/2006/relationships/image" Target="../media/image92.emf"/><Relationship Id="rId5" Type="http://schemas.openxmlformats.org/officeDocument/2006/relationships/image" Target="../media/image86.emf"/><Relationship Id="rId15" Type="http://schemas.openxmlformats.org/officeDocument/2006/relationships/image" Target="../media/image96.emf"/><Relationship Id="rId10" Type="http://schemas.openxmlformats.org/officeDocument/2006/relationships/image" Target="../media/image91.emf"/><Relationship Id="rId19" Type="http://schemas.openxmlformats.org/officeDocument/2006/relationships/image" Target="../media/image100.emf"/><Relationship Id="rId4" Type="http://schemas.openxmlformats.org/officeDocument/2006/relationships/image" Target="../media/image85.emf"/><Relationship Id="rId9" Type="http://schemas.openxmlformats.org/officeDocument/2006/relationships/image" Target="../media/image90.emf"/><Relationship Id="rId14" Type="http://schemas.openxmlformats.org/officeDocument/2006/relationships/image" Target="../media/image95.emf"/><Relationship Id="rId22" Type="http://schemas.openxmlformats.org/officeDocument/2006/relationships/image" Target="../media/image127.emf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emf"/><Relationship Id="rId13" Type="http://schemas.openxmlformats.org/officeDocument/2006/relationships/image" Target="../media/image94.emf"/><Relationship Id="rId18" Type="http://schemas.openxmlformats.org/officeDocument/2006/relationships/image" Target="../media/image99.emf"/><Relationship Id="rId3" Type="http://schemas.openxmlformats.org/officeDocument/2006/relationships/image" Target="../media/image84.emf"/><Relationship Id="rId7" Type="http://schemas.openxmlformats.org/officeDocument/2006/relationships/image" Target="../media/image88.emf"/><Relationship Id="rId12" Type="http://schemas.openxmlformats.org/officeDocument/2006/relationships/image" Target="../media/image93.emf"/><Relationship Id="rId17" Type="http://schemas.openxmlformats.org/officeDocument/2006/relationships/image" Target="../media/image98.emf"/><Relationship Id="rId2" Type="http://schemas.openxmlformats.org/officeDocument/2006/relationships/image" Target="../media/image126.emf"/><Relationship Id="rId16" Type="http://schemas.openxmlformats.org/officeDocument/2006/relationships/image" Target="../media/image97.emf"/><Relationship Id="rId20" Type="http://schemas.openxmlformats.org/officeDocument/2006/relationships/image" Target="../media/image10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emf"/><Relationship Id="rId11" Type="http://schemas.openxmlformats.org/officeDocument/2006/relationships/image" Target="../media/image92.emf"/><Relationship Id="rId5" Type="http://schemas.openxmlformats.org/officeDocument/2006/relationships/image" Target="../media/image86.emf"/><Relationship Id="rId15" Type="http://schemas.openxmlformats.org/officeDocument/2006/relationships/image" Target="../media/image96.emf"/><Relationship Id="rId10" Type="http://schemas.openxmlformats.org/officeDocument/2006/relationships/image" Target="../media/image91.emf"/><Relationship Id="rId19" Type="http://schemas.openxmlformats.org/officeDocument/2006/relationships/image" Target="../media/image100.emf"/><Relationship Id="rId4" Type="http://schemas.openxmlformats.org/officeDocument/2006/relationships/image" Target="../media/image85.emf"/><Relationship Id="rId9" Type="http://schemas.openxmlformats.org/officeDocument/2006/relationships/image" Target="../media/image90.emf"/><Relationship Id="rId14" Type="http://schemas.openxmlformats.org/officeDocument/2006/relationships/image" Target="../media/image95.emf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emf"/><Relationship Id="rId13" Type="http://schemas.openxmlformats.org/officeDocument/2006/relationships/image" Target="../media/image97.emf"/><Relationship Id="rId18" Type="http://schemas.openxmlformats.org/officeDocument/2006/relationships/image" Target="../media/image87.emf"/><Relationship Id="rId3" Type="http://schemas.openxmlformats.org/officeDocument/2006/relationships/image" Target="../media/image130.emf"/><Relationship Id="rId7" Type="http://schemas.openxmlformats.org/officeDocument/2006/relationships/image" Target="../media/image88.emf"/><Relationship Id="rId12" Type="http://schemas.openxmlformats.org/officeDocument/2006/relationships/image" Target="../media/image96.emf"/><Relationship Id="rId17" Type="http://schemas.openxmlformats.org/officeDocument/2006/relationships/image" Target="../media/image100.emf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01.emf"/><Relationship Id="rId20" Type="http://schemas.openxmlformats.org/officeDocument/2006/relationships/image" Target="../media/image9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emf"/><Relationship Id="rId11" Type="http://schemas.openxmlformats.org/officeDocument/2006/relationships/image" Target="../media/image95.emf"/><Relationship Id="rId5" Type="http://schemas.openxmlformats.org/officeDocument/2006/relationships/image" Target="../media/image85.emf"/><Relationship Id="rId15" Type="http://schemas.openxmlformats.org/officeDocument/2006/relationships/image" Target="../media/image99.emf"/><Relationship Id="rId10" Type="http://schemas.openxmlformats.org/officeDocument/2006/relationships/image" Target="../media/image94.emf"/><Relationship Id="rId19" Type="http://schemas.openxmlformats.org/officeDocument/2006/relationships/image" Target="../media/image93.emf"/><Relationship Id="rId4" Type="http://schemas.openxmlformats.org/officeDocument/2006/relationships/image" Target="../media/image84.emf"/><Relationship Id="rId9" Type="http://schemas.openxmlformats.org/officeDocument/2006/relationships/image" Target="../media/image91.emf"/><Relationship Id="rId14" Type="http://schemas.openxmlformats.org/officeDocument/2006/relationships/image" Target="../media/image98.emf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emf"/><Relationship Id="rId13" Type="http://schemas.openxmlformats.org/officeDocument/2006/relationships/image" Target="../media/image98.emf"/><Relationship Id="rId18" Type="http://schemas.openxmlformats.org/officeDocument/2006/relationships/image" Target="../media/image93.emf"/><Relationship Id="rId3" Type="http://schemas.openxmlformats.org/officeDocument/2006/relationships/image" Target="../media/image84.emf"/><Relationship Id="rId7" Type="http://schemas.openxmlformats.org/officeDocument/2006/relationships/image" Target="../media/image89.emf"/><Relationship Id="rId12" Type="http://schemas.openxmlformats.org/officeDocument/2006/relationships/image" Target="../media/image97.emf"/><Relationship Id="rId17" Type="http://schemas.openxmlformats.org/officeDocument/2006/relationships/image" Target="../media/image100.emf"/><Relationship Id="rId2" Type="http://schemas.openxmlformats.org/officeDocument/2006/relationships/image" Target="../media/image131.emf"/><Relationship Id="rId16" Type="http://schemas.openxmlformats.org/officeDocument/2006/relationships/image" Target="../media/image8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emf"/><Relationship Id="rId11" Type="http://schemas.openxmlformats.org/officeDocument/2006/relationships/image" Target="../media/image96.emf"/><Relationship Id="rId5" Type="http://schemas.openxmlformats.org/officeDocument/2006/relationships/image" Target="../media/image86.emf"/><Relationship Id="rId15" Type="http://schemas.openxmlformats.org/officeDocument/2006/relationships/image" Target="../media/image101.emf"/><Relationship Id="rId10" Type="http://schemas.openxmlformats.org/officeDocument/2006/relationships/image" Target="../media/image95.emf"/><Relationship Id="rId4" Type="http://schemas.openxmlformats.org/officeDocument/2006/relationships/image" Target="../media/image85.emf"/><Relationship Id="rId9" Type="http://schemas.openxmlformats.org/officeDocument/2006/relationships/image" Target="../media/image94.emf"/><Relationship Id="rId14" Type="http://schemas.openxmlformats.org/officeDocument/2006/relationships/image" Target="../media/image99.emf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emf"/><Relationship Id="rId13" Type="http://schemas.openxmlformats.org/officeDocument/2006/relationships/image" Target="../media/image98.emf"/><Relationship Id="rId3" Type="http://schemas.openxmlformats.org/officeDocument/2006/relationships/image" Target="../media/image84.emf"/><Relationship Id="rId7" Type="http://schemas.openxmlformats.org/officeDocument/2006/relationships/image" Target="../media/image89.emf"/><Relationship Id="rId12" Type="http://schemas.openxmlformats.org/officeDocument/2006/relationships/image" Target="../media/image97.emf"/><Relationship Id="rId2" Type="http://schemas.openxmlformats.org/officeDocument/2006/relationships/image" Target="../media/image13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emf"/><Relationship Id="rId11" Type="http://schemas.openxmlformats.org/officeDocument/2006/relationships/image" Target="../media/image96.emf"/><Relationship Id="rId5" Type="http://schemas.openxmlformats.org/officeDocument/2006/relationships/image" Target="../media/image86.emf"/><Relationship Id="rId15" Type="http://schemas.openxmlformats.org/officeDocument/2006/relationships/image" Target="../media/image101.emf"/><Relationship Id="rId10" Type="http://schemas.openxmlformats.org/officeDocument/2006/relationships/image" Target="../media/image95.emf"/><Relationship Id="rId4" Type="http://schemas.openxmlformats.org/officeDocument/2006/relationships/image" Target="../media/image85.emf"/><Relationship Id="rId9" Type="http://schemas.openxmlformats.org/officeDocument/2006/relationships/image" Target="../media/image94.emf"/><Relationship Id="rId14" Type="http://schemas.openxmlformats.org/officeDocument/2006/relationships/image" Target="../media/image99.emf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emf"/><Relationship Id="rId13" Type="http://schemas.openxmlformats.org/officeDocument/2006/relationships/image" Target="../media/image98.emf"/><Relationship Id="rId3" Type="http://schemas.openxmlformats.org/officeDocument/2006/relationships/image" Target="../media/image84.emf"/><Relationship Id="rId7" Type="http://schemas.openxmlformats.org/officeDocument/2006/relationships/image" Target="../media/image89.emf"/><Relationship Id="rId12" Type="http://schemas.openxmlformats.org/officeDocument/2006/relationships/image" Target="../media/image97.emf"/><Relationship Id="rId2" Type="http://schemas.openxmlformats.org/officeDocument/2006/relationships/image" Target="../media/image13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emf"/><Relationship Id="rId11" Type="http://schemas.openxmlformats.org/officeDocument/2006/relationships/image" Target="../media/image96.emf"/><Relationship Id="rId5" Type="http://schemas.openxmlformats.org/officeDocument/2006/relationships/image" Target="../media/image86.emf"/><Relationship Id="rId15" Type="http://schemas.openxmlformats.org/officeDocument/2006/relationships/image" Target="../media/image101.emf"/><Relationship Id="rId10" Type="http://schemas.openxmlformats.org/officeDocument/2006/relationships/image" Target="../media/image95.emf"/><Relationship Id="rId4" Type="http://schemas.openxmlformats.org/officeDocument/2006/relationships/image" Target="../media/image85.emf"/><Relationship Id="rId9" Type="http://schemas.openxmlformats.org/officeDocument/2006/relationships/image" Target="../media/image94.emf"/><Relationship Id="rId14" Type="http://schemas.openxmlformats.org/officeDocument/2006/relationships/image" Target="../media/image99.em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6.png"/><Relationship Id="rId7" Type="http://schemas.openxmlformats.org/officeDocument/2006/relationships/image" Target="../media/image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emf"/><Relationship Id="rId3" Type="http://schemas.openxmlformats.org/officeDocument/2006/relationships/image" Target="../media/image133.emf"/><Relationship Id="rId7" Type="http://schemas.openxmlformats.org/officeDocument/2006/relationships/image" Target="../media/image137.emf"/><Relationship Id="rId2" Type="http://schemas.openxmlformats.org/officeDocument/2006/relationships/image" Target="../media/image13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6.emf"/><Relationship Id="rId5" Type="http://schemas.openxmlformats.org/officeDocument/2006/relationships/image" Target="../media/image135.emf"/><Relationship Id="rId4" Type="http://schemas.openxmlformats.org/officeDocument/2006/relationships/image" Target="../media/image134.emf"/><Relationship Id="rId9" Type="http://schemas.openxmlformats.org/officeDocument/2006/relationships/image" Target="../media/image139.em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20.png"/><Relationship Id="rId7" Type="http://schemas.openxmlformats.org/officeDocument/2006/relationships/image" Target="../media/image9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e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71A1DE7F-C07C-C74D-86B1-53ADD93154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808" r="8117"/>
          <a:stretch/>
        </p:blipFill>
        <p:spPr>
          <a:xfrm>
            <a:off x="-95834" y="1179433"/>
            <a:ext cx="6456836" cy="470531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527C565-0610-2943-A05C-E623465DA6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1002" y="964057"/>
            <a:ext cx="1736950" cy="147147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21B9728-B5BC-8B4F-BFCD-08A0842113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4942" y="855742"/>
            <a:ext cx="1809859" cy="157979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6004FE0-B22E-1F4C-9AC1-F440E3305E0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223"/>
          <a:stretch/>
        </p:blipFill>
        <p:spPr>
          <a:xfrm>
            <a:off x="10201791" y="792362"/>
            <a:ext cx="1990209" cy="164317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C6BAF9A-A918-8C4D-861B-AFBB04F3D12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6381"/>
          <a:stretch/>
        </p:blipFill>
        <p:spPr>
          <a:xfrm>
            <a:off x="10223348" y="2502166"/>
            <a:ext cx="1861671" cy="159132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686945B-2302-D54F-A184-08AE2CB15C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15759" y="2552418"/>
            <a:ext cx="1868224" cy="154106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5AD92A9-C14A-E046-B013-3659462EA2A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40316" y="2596885"/>
            <a:ext cx="1757636" cy="149660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8902393-CD38-CC44-A6ED-F9A10159E67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48774" y="4162316"/>
            <a:ext cx="1954754" cy="1722427"/>
          </a:xfrm>
          <a:prstGeom prst="rect">
            <a:avLst/>
          </a:prstGeom>
        </p:spPr>
      </p:pic>
      <p:pic>
        <p:nvPicPr>
          <p:cNvPr id="23" name="Picture 22" descr="A picture containing sitting&#10;&#10;Description automatically generated">
            <a:extLst>
              <a:ext uri="{FF2B5EF4-FFF2-40B4-BE49-F238E27FC236}">
                <a16:creationId xmlns:a16="http://schemas.microsoft.com/office/drawing/2014/main" id="{86879DF2-009B-554B-AD4E-AE3BE54AB00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90630" y="4526185"/>
            <a:ext cx="1710185" cy="1358558"/>
          </a:xfrm>
          <a:prstGeom prst="rect">
            <a:avLst/>
          </a:prstGeom>
        </p:spPr>
      </p:pic>
      <p:pic>
        <p:nvPicPr>
          <p:cNvPr id="24" name="Picture 23" descr="A picture containing sitting&#10;&#10;Description automatically generated">
            <a:extLst>
              <a:ext uri="{FF2B5EF4-FFF2-40B4-BE49-F238E27FC236}">
                <a16:creationId xmlns:a16="http://schemas.microsoft.com/office/drawing/2014/main" id="{88456513-B8A5-4D4F-B450-8ABA2BC386B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85036" y="4535385"/>
            <a:ext cx="1757636" cy="1358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0986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EF9CF549-559E-5848-B4EF-A2CA49A592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030" r="7787"/>
          <a:stretch/>
        </p:blipFill>
        <p:spPr>
          <a:xfrm>
            <a:off x="724223" y="1409640"/>
            <a:ext cx="4255420" cy="311392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7948561-5ED6-7440-AE1D-EE77B9F521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0145" y="1480454"/>
            <a:ext cx="2109303" cy="146622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3494DD4-BCD3-6645-9B46-8383805EEF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6774" y="1500378"/>
            <a:ext cx="2118452" cy="151915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932ADBF-3EDD-8949-A72C-E3A1CDA142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43689" y="1500378"/>
            <a:ext cx="2001713" cy="146622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A8947F1-9700-9342-A2E4-521F3BF203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80068" y="3105992"/>
            <a:ext cx="2149832" cy="148311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F449BEC-1385-9D49-AE01-CE6BB50E2CA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15306" y="3127922"/>
            <a:ext cx="1958980" cy="143925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C6B589C-8984-034F-B480-7FCA24944C2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42483" y="3164467"/>
            <a:ext cx="1974745" cy="1424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9450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2472CC20-5CF8-DF45-88A9-D27B1199AF1F}"/>
              </a:ext>
            </a:extLst>
          </p:cNvPr>
          <p:cNvGrpSpPr/>
          <p:nvPr/>
        </p:nvGrpSpPr>
        <p:grpSpPr>
          <a:xfrm>
            <a:off x="1124065" y="1740753"/>
            <a:ext cx="7315200" cy="1244600"/>
            <a:chOff x="1124065" y="1740753"/>
            <a:chExt cx="7315200" cy="12446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F883BAC-79C2-4C45-84BE-56EBA596705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24065" y="1740753"/>
              <a:ext cx="5588000" cy="124460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494EFE4-2EA7-E742-94C5-5FDE6078D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12065" y="1875132"/>
              <a:ext cx="1727200" cy="10287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952485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9EA4F139-BC9F-0F4C-BC1F-1F0C169A0B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849" r="7807"/>
          <a:stretch/>
        </p:blipFill>
        <p:spPr>
          <a:xfrm>
            <a:off x="2124213" y="628888"/>
            <a:ext cx="7943574" cy="582574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0E7325E-768C-9F4C-AD12-D0CF7DCEFD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9673" y="4457217"/>
            <a:ext cx="1944205" cy="75061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5D1A51B-2722-7544-9944-F21448615E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1317" y="4197903"/>
            <a:ext cx="1651000" cy="8509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DAD4D10-CABE-464E-8D23-F526419247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56606" y="4318828"/>
            <a:ext cx="1739900" cy="889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5EFA5C9-273F-EA40-B6F0-08588B8780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68700" y="1872422"/>
            <a:ext cx="1397000" cy="3302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4D7AF90-5B09-9E45-84F8-B9A361BCF2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96664" y="2347569"/>
            <a:ext cx="1422400" cy="4445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4B2B5F3-8298-2E41-A85A-B6CF8240E61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47106" y="1021245"/>
            <a:ext cx="1358900" cy="49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6411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7F6B0D80-1925-6643-BB44-1F5582D663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713" b="17713"/>
          <a:stretch/>
        </p:blipFill>
        <p:spPr>
          <a:xfrm>
            <a:off x="209599" y="1214759"/>
            <a:ext cx="11881719" cy="511499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C1FF54B-ED30-9741-9AB2-B6DAD3290A46}"/>
              </a:ext>
            </a:extLst>
          </p:cNvPr>
          <p:cNvSpPr txBox="1"/>
          <p:nvPr/>
        </p:nvSpPr>
        <p:spPr>
          <a:xfrm>
            <a:off x="3150715" y="383052"/>
            <a:ext cx="5843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Updated energy profile for chlorobenzene on Cu(111)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1C922B4-848F-824B-AA49-23AB6F12E8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3796" y="2475701"/>
            <a:ext cx="722192" cy="18054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4490398-86BE-E145-9C58-A96917BA2C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128" y="3644659"/>
            <a:ext cx="787400" cy="3048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4CDD3FC-1762-4A4F-B265-3C6F080258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93515" y="2718281"/>
            <a:ext cx="914400" cy="4445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D9DA90A-028F-D848-A177-4196AF0901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68814" y="3949459"/>
            <a:ext cx="860978" cy="37783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8A524A0-4A3C-4447-AF3E-9564EAB573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20250" y="4309237"/>
            <a:ext cx="960402" cy="37078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2565E28-0A25-ED4C-9537-4381C91C77C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47967" y="4085628"/>
            <a:ext cx="880885" cy="44721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6FCF6F7-6C64-C149-A698-76D939BCC7E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28488" y="3157814"/>
            <a:ext cx="971550" cy="4826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AF92FF8-2B44-2D47-85AE-EB368E38888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87580" y="5018743"/>
            <a:ext cx="931214" cy="4826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F64A94F-3529-3748-BFD3-FC475FF6798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514346" y="2967302"/>
            <a:ext cx="971550" cy="40301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E303299-85DB-7140-B377-A5FBADDC7E2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300088" y="4390706"/>
            <a:ext cx="880885" cy="34469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0D33E36-278C-DA4B-ACD2-C8B8901C3F5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487320" y="3872833"/>
            <a:ext cx="984250" cy="3175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329ED08-447D-CB43-81B5-D644E7AEFF7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124420" y="5420475"/>
            <a:ext cx="1006049" cy="31769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A07858B-C538-5042-BBD3-153EDE3E014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130712" y="4335881"/>
            <a:ext cx="1114493" cy="317501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D5F56745-5C05-3E4C-BF2F-4AD0D7E537B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202554" y="4406975"/>
            <a:ext cx="749300" cy="27305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396ED972-751F-F34D-9A36-293B0E524E7A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866332" y="3309181"/>
            <a:ext cx="844550" cy="26035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53639B6B-2AEF-9D4A-AEFF-C535AD73A8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30588" y="2448931"/>
            <a:ext cx="722192" cy="180548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D170AC3C-DFC3-164B-8D3B-FBC2E829A509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1263256" y="1442412"/>
            <a:ext cx="679450" cy="25400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CA541340-886B-394F-B236-BFEA10649371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320671" y="1702210"/>
            <a:ext cx="679450" cy="25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8150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45F47CD-2962-D340-8374-BD5F043B3E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399" b="13760"/>
          <a:stretch/>
        </p:blipFill>
        <p:spPr>
          <a:xfrm>
            <a:off x="-15667" y="1010053"/>
            <a:ext cx="12038661" cy="56855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31962AA-DB5F-2A40-B033-09FD265874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8849" y="2238313"/>
            <a:ext cx="651588" cy="13922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BE7D6D6-1E3E-7B40-9524-8B0E4A8AEE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2738" y="3589094"/>
            <a:ext cx="695792" cy="26372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5AA1CD6-8597-344A-BEB8-44FBA3C83E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19877" y="4000278"/>
            <a:ext cx="840937" cy="36904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68B07D7-1C44-0C41-8B17-D681AAD7C5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51514" y="2824296"/>
            <a:ext cx="920750" cy="4445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4E452B0-4A56-784B-8934-05106CE5A2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43829" y="5107613"/>
            <a:ext cx="1003300" cy="3810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CE5070F-F772-2D4A-AD6F-8D70E3E539C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76873" y="4329068"/>
            <a:ext cx="840937" cy="42693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384D1B81-7022-154F-8D05-A67E6EE06CC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89807" y="3439687"/>
            <a:ext cx="920749" cy="45736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71634AA5-BE0C-9B4F-B582-9A118622430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83291" y="5266363"/>
            <a:ext cx="869950" cy="4445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6EE9006F-CB94-114F-9A80-891C24FF6CC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397594" y="3251200"/>
            <a:ext cx="863600" cy="3556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628DE484-05EC-C64C-A4B2-917916608D3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397666" y="4086161"/>
            <a:ext cx="990600" cy="315191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DDFB20BC-35AF-D346-8782-65E18B44829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941166" y="5710863"/>
            <a:ext cx="965200" cy="3048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D7DE55ED-3581-764D-8CD2-D147D8AB5F0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178407" y="4636877"/>
            <a:ext cx="840937" cy="33274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E43B7517-BD07-7A4E-8215-79143F93C53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994466" y="4575574"/>
            <a:ext cx="990600" cy="28057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C3A8D6BC-90C0-074A-BA9E-2C087AB0FD92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985066" y="4639835"/>
            <a:ext cx="749300" cy="27305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FA50120C-4DDF-CD41-9399-56C08FC2573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811833" y="3543076"/>
            <a:ext cx="838200" cy="25400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C6E96365-E266-A646-ABA6-39EFD157C20B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924252" y="2258103"/>
            <a:ext cx="679451" cy="139375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180CEA44-0E2D-9644-8592-EC3D9095179E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213516" y="1431213"/>
            <a:ext cx="679450" cy="25400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B70E08F3-D0D8-644B-A2C8-E17D094015B7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161087" y="1134692"/>
            <a:ext cx="679450" cy="254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C1FF54B-ED30-9741-9AB2-B6DAD3290A46}"/>
              </a:ext>
            </a:extLst>
          </p:cNvPr>
          <p:cNvSpPr txBox="1"/>
          <p:nvPr/>
        </p:nvSpPr>
        <p:spPr>
          <a:xfrm>
            <a:off x="3150715" y="383052"/>
            <a:ext cx="5843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Updated energy profile for bromobenzene on Cu(111)</a:t>
            </a:r>
          </a:p>
        </p:txBody>
      </p:sp>
    </p:spTree>
    <p:extLst>
      <p:ext uri="{BB962C8B-B14F-4D97-AF65-F5344CB8AC3E}">
        <p14:creationId xmlns:p14="http://schemas.microsoft.com/office/powerpoint/2010/main" val="25242917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F7DDAF95-CFB0-014E-BAB7-C4D823922E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807" b="11807"/>
          <a:stretch/>
        </p:blipFill>
        <p:spPr>
          <a:xfrm>
            <a:off x="0" y="538964"/>
            <a:ext cx="12037454" cy="612988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C1FF54B-ED30-9741-9AB2-B6DAD3290A46}"/>
              </a:ext>
            </a:extLst>
          </p:cNvPr>
          <p:cNvSpPr txBox="1"/>
          <p:nvPr/>
        </p:nvSpPr>
        <p:spPr>
          <a:xfrm>
            <a:off x="3371177" y="132090"/>
            <a:ext cx="5843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Updated energy profile for </a:t>
            </a:r>
            <a:r>
              <a:rPr lang="en-US" dirty="0" err="1"/>
              <a:t>iodobenzene</a:t>
            </a:r>
            <a:r>
              <a:rPr lang="en-US" dirty="0"/>
              <a:t> on Cu(111)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503CB0-4C00-0747-88DB-88264B0476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3033" y="1878302"/>
            <a:ext cx="749300" cy="152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6CC254F-09EE-4C44-815B-E92DDFB161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6115" y="4106480"/>
            <a:ext cx="787400" cy="2984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4011AC4-E487-1E4F-84AA-E7B9E28BBB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93515" y="2875174"/>
            <a:ext cx="914400" cy="4381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3834176-153A-3949-882D-515D822AF3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71326" y="5142989"/>
            <a:ext cx="1046871" cy="41079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7538622-F170-0C42-965B-E14E3B2D041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52657" y="3907023"/>
            <a:ext cx="926221" cy="40647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4208B68-4B0D-AD44-95EA-126D362167F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91062" y="4326670"/>
            <a:ext cx="914400" cy="47148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F51DFAE-9859-4D4F-9625-ED12C7073C6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86990" y="3447747"/>
            <a:ext cx="953862" cy="47381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16DC2CD-9B83-D449-B5CC-3AAC19E4528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04656" y="5288960"/>
            <a:ext cx="895350" cy="45747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FD34D5B-DE8A-1843-A9B5-14AFF445C31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427014" y="3248305"/>
            <a:ext cx="857250" cy="3556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1E19923-33F4-2E42-AE63-7861B5E5CEC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165169" y="4668135"/>
            <a:ext cx="908758" cy="35560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2AADB8B-3AEA-B648-AEFD-B401B91A0D2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286604" y="4148869"/>
            <a:ext cx="1102363" cy="35560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4B2CDB5-ED48-3746-A8E5-A9B24F01CCC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135218" y="4562414"/>
            <a:ext cx="1114734" cy="31573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1E42181-940C-AA44-B6B2-DCBB5B02906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004207" y="5746438"/>
            <a:ext cx="965200" cy="3048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AE85954-0A50-5844-8E72-F2E9A1E105A4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827677" y="3603906"/>
            <a:ext cx="844550" cy="254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18DE5B8-6FE4-3648-82CE-FFC4B6DB886F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1001879" y="1298712"/>
            <a:ext cx="749300" cy="28011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27117D5-24EB-B44C-A57E-D6184E275D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1335" y="1878302"/>
            <a:ext cx="749300" cy="1524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83823F0-37DB-B241-9B26-1EFA64EA23AC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0516989" y="4757036"/>
            <a:ext cx="749300" cy="2667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FBD1E29-6FF5-BC45-A1DB-0B704DD4963D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260281" y="1140807"/>
            <a:ext cx="679450" cy="25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3327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9A5B0975-8C5F-0E41-B94B-8188C308E9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971" b="11895"/>
          <a:stretch/>
        </p:blipFill>
        <p:spPr>
          <a:xfrm>
            <a:off x="156151" y="567763"/>
            <a:ext cx="11879697" cy="610886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C1FF54B-ED30-9741-9AB2-B6DAD3290A46}"/>
              </a:ext>
            </a:extLst>
          </p:cNvPr>
          <p:cNvSpPr txBox="1"/>
          <p:nvPr/>
        </p:nvSpPr>
        <p:spPr>
          <a:xfrm>
            <a:off x="3371177" y="132090"/>
            <a:ext cx="5843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Updated energy profile for </a:t>
            </a:r>
            <a:r>
              <a:rPr lang="en-US" dirty="0" err="1"/>
              <a:t>iodobenzene</a:t>
            </a:r>
            <a:r>
              <a:rPr lang="en-US" dirty="0"/>
              <a:t> on Cu(111)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503CB0-4C00-0747-88DB-88264B0476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7428" y="1986643"/>
            <a:ext cx="749300" cy="152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6CC254F-09EE-4C44-815B-E92DDFB161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4333" y="4186062"/>
            <a:ext cx="787400" cy="2984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4011AC4-E487-1E4F-84AA-E7B9E28BBB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93515" y="2990850"/>
            <a:ext cx="914400" cy="4381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3834176-153A-3949-882D-515D822AF3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41800" y="5166197"/>
            <a:ext cx="1046871" cy="41079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7538622-F170-0C42-965B-E14E3B2D04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71177" y="3928816"/>
            <a:ext cx="926221" cy="40647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4208B68-4B0D-AD44-95EA-126D362167F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02225" y="4395360"/>
            <a:ext cx="914400" cy="47148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F51DFAE-9859-4D4F-9625-ED12C7073C6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40411" y="3521567"/>
            <a:ext cx="953862" cy="47381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16DC2CD-9B83-D449-B5CC-3AAC19E4528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04656" y="5285968"/>
            <a:ext cx="895350" cy="45747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FD34D5B-DE8A-1843-A9B5-14AFF445C31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393256" y="3329054"/>
            <a:ext cx="857250" cy="3556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1E19923-33F4-2E42-AE63-7861B5E5CEC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120382" y="4764463"/>
            <a:ext cx="908758" cy="35560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2AADB8B-3AEA-B648-AEFD-B401B91A0D2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253981" y="4242959"/>
            <a:ext cx="1102363" cy="35560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4B2CDB5-ED48-3746-A8E5-A9B24F01CCC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135218" y="4636304"/>
            <a:ext cx="1114734" cy="31573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1E42181-940C-AA44-B6B2-DCBB5B02906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994466" y="5737444"/>
            <a:ext cx="965200" cy="3048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AE85954-0A50-5844-8E72-F2E9A1E105A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827677" y="3603906"/>
            <a:ext cx="844550" cy="254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18DE5B8-6FE4-3648-82CE-FFC4B6DB886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885969" y="1359041"/>
            <a:ext cx="749300" cy="28011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27117D5-24EB-B44C-A57E-D6184E275D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89638" y="2520043"/>
            <a:ext cx="749300" cy="1524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83823F0-37DB-B241-9B26-1EFA64EA23AC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612521" y="5096808"/>
            <a:ext cx="749300" cy="2667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FBD1E29-6FF5-BC45-A1DB-0B704DD4963D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260281" y="1140807"/>
            <a:ext cx="679450" cy="2540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BE0312D-E831-1A4A-8661-65EBABDEF33C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579099" y="5557316"/>
            <a:ext cx="920750" cy="4445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9DBF4686-916B-F14A-80B2-38E7FC898491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3752150" y="5556176"/>
            <a:ext cx="837142" cy="44450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0083431C-C5DE-654F-99A7-809A5E4B64C1}"/>
              </a:ext>
            </a:extLst>
          </p:cNvPr>
          <p:cNvSpPr txBox="1"/>
          <p:nvPr/>
        </p:nvSpPr>
        <p:spPr>
          <a:xfrm>
            <a:off x="2800695" y="5760190"/>
            <a:ext cx="7344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chemeClr val="accent2"/>
                </a:solidFill>
              </a:rPr>
              <a:t>+0.88</a:t>
            </a:r>
            <a:r>
              <a:rPr lang="en-US" sz="1200" dirty="0">
                <a:solidFill>
                  <a:schemeClr val="accent2"/>
                </a:solidFill>
              </a:rPr>
              <a:t> eV</a:t>
            </a:r>
          </a:p>
        </p:txBody>
      </p:sp>
    </p:spTree>
    <p:extLst>
      <p:ext uri="{BB962C8B-B14F-4D97-AF65-F5344CB8AC3E}">
        <p14:creationId xmlns:p14="http://schemas.microsoft.com/office/powerpoint/2010/main" val="4887391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8C95A98-CCD5-184E-85DD-0CE5073F5A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442D6EA-E449-9843-9B84-3ECCF081C5A2}"/>
              </a:ext>
            </a:extLst>
          </p:cNvPr>
          <p:cNvSpPr txBox="1"/>
          <p:nvPr/>
        </p:nvSpPr>
        <p:spPr>
          <a:xfrm>
            <a:off x="5449829" y="402957"/>
            <a:ext cx="2906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100K, 0.001 molecule/nm^-2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7865BB03-C20D-FD41-881D-3C087C8A093E}"/>
              </a:ext>
            </a:extLst>
          </p:cNvPr>
          <p:cNvSpPr/>
          <p:nvPr/>
        </p:nvSpPr>
        <p:spPr>
          <a:xfrm>
            <a:off x="2743200" y="4099035"/>
            <a:ext cx="231228" cy="23122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A06A3BA-B576-BD45-B70F-B5D526CAAAA6}"/>
              </a:ext>
            </a:extLst>
          </p:cNvPr>
          <p:cNvSpPr/>
          <p:nvPr/>
        </p:nvSpPr>
        <p:spPr>
          <a:xfrm>
            <a:off x="3431628" y="3599793"/>
            <a:ext cx="231228" cy="23122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462D882-F83E-6E4F-BB92-77A9A2B2A2F5}"/>
              </a:ext>
            </a:extLst>
          </p:cNvPr>
          <p:cNvSpPr/>
          <p:nvPr/>
        </p:nvSpPr>
        <p:spPr>
          <a:xfrm>
            <a:off x="4151587" y="4529959"/>
            <a:ext cx="231228" cy="23122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98FAF8B-2037-2940-86DC-5307E9C24C82}"/>
              </a:ext>
            </a:extLst>
          </p:cNvPr>
          <p:cNvSpPr/>
          <p:nvPr/>
        </p:nvSpPr>
        <p:spPr>
          <a:xfrm>
            <a:off x="4850525" y="4871545"/>
            <a:ext cx="231228" cy="23122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002665B-DB86-3C4A-A7A8-9400C4FD0466}"/>
              </a:ext>
            </a:extLst>
          </p:cNvPr>
          <p:cNvSpPr/>
          <p:nvPr/>
        </p:nvSpPr>
        <p:spPr>
          <a:xfrm>
            <a:off x="5449829" y="4640318"/>
            <a:ext cx="231228" cy="23122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974DC25-A3D3-F440-8D40-3BC52E677BBE}"/>
              </a:ext>
            </a:extLst>
          </p:cNvPr>
          <p:cNvSpPr/>
          <p:nvPr/>
        </p:nvSpPr>
        <p:spPr>
          <a:xfrm>
            <a:off x="6222339" y="3197773"/>
            <a:ext cx="231228" cy="23122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C868633-0B7D-C349-990B-92C61188D005}"/>
              </a:ext>
            </a:extLst>
          </p:cNvPr>
          <p:cNvSpPr/>
          <p:nvPr/>
        </p:nvSpPr>
        <p:spPr>
          <a:xfrm>
            <a:off x="7520367" y="2979684"/>
            <a:ext cx="231228" cy="23122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B53E133-8A39-524B-940A-B86718E21E6F}"/>
              </a:ext>
            </a:extLst>
          </p:cNvPr>
          <p:cNvSpPr/>
          <p:nvPr/>
        </p:nvSpPr>
        <p:spPr>
          <a:xfrm>
            <a:off x="6903111" y="4821621"/>
            <a:ext cx="231228" cy="23122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3154ABE-6E7F-1B45-B15D-67D039EDA979}"/>
              </a:ext>
            </a:extLst>
          </p:cNvPr>
          <p:cNvSpPr/>
          <p:nvPr/>
        </p:nvSpPr>
        <p:spPr>
          <a:xfrm>
            <a:off x="7527165" y="4330262"/>
            <a:ext cx="231228" cy="23122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11FF760-2362-F84D-A2A9-1315CD5C8FEC}"/>
              </a:ext>
            </a:extLst>
          </p:cNvPr>
          <p:cNvSpPr/>
          <p:nvPr/>
        </p:nvSpPr>
        <p:spPr>
          <a:xfrm>
            <a:off x="8240779" y="4858408"/>
            <a:ext cx="231228" cy="23122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CFE9E7F-5B15-4A4E-BCD3-5E389C790F1F}"/>
              </a:ext>
            </a:extLst>
          </p:cNvPr>
          <p:cNvSpPr/>
          <p:nvPr/>
        </p:nvSpPr>
        <p:spPr>
          <a:xfrm>
            <a:off x="8979778" y="5102772"/>
            <a:ext cx="231228" cy="23122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8B74336-F029-1943-96B2-5BEFF5142D79}"/>
              </a:ext>
            </a:extLst>
          </p:cNvPr>
          <p:cNvSpPr/>
          <p:nvPr/>
        </p:nvSpPr>
        <p:spPr>
          <a:xfrm>
            <a:off x="8864164" y="4188371"/>
            <a:ext cx="231228" cy="23122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3D4FAEE-B9B9-7548-9188-01EA6DA863F8}"/>
              </a:ext>
            </a:extLst>
          </p:cNvPr>
          <p:cNvSpPr/>
          <p:nvPr/>
        </p:nvSpPr>
        <p:spPr>
          <a:xfrm>
            <a:off x="10572095" y="1261239"/>
            <a:ext cx="231228" cy="23122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A49A63C-FC03-844A-9605-C8265320D125}"/>
              </a:ext>
            </a:extLst>
          </p:cNvPr>
          <p:cNvSpPr txBox="1"/>
          <p:nvPr/>
        </p:nvSpPr>
        <p:spPr>
          <a:xfrm>
            <a:off x="811496" y="125958"/>
            <a:ext cx="44962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 following free E are bromobenzene on Cu(111)</a:t>
            </a:r>
          </a:p>
        </p:txBody>
      </p:sp>
    </p:spTree>
    <p:extLst>
      <p:ext uri="{BB962C8B-B14F-4D97-AF65-F5344CB8AC3E}">
        <p14:creationId xmlns:p14="http://schemas.microsoft.com/office/powerpoint/2010/main" val="11142193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95609FE-560C-D443-B2B1-E82F2DD00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DEA0F73-4594-8540-A333-3C79C583DF12}"/>
              </a:ext>
            </a:extLst>
          </p:cNvPr>
          <p:cNvSpPr txBox="1"/>
          <p:nvPr/>
        </p:nvSpPr>
        <p:spPr>
          <a:xfrm>
            <a:off x="5449829" y="402957"/>
            <a:ext cx="2789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100K, 0.01 molecule/nm^-2</a:t>
            </a:r>
          </a:p>
        </p:txBody>
      </p:sp>
    </p:spTree>
    <p:extLst>
      <p:ext uri="{BB962C8B-B14F-4D97-AF65-F5344CB8AC3E}">
        <p14:creationId xmlns:p14="http://schemas.microsoft.com/office/powerpoint/2010/main" val="28599230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F6AF868-14B3-2940-8B4E-7CC61F5ABC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14CF2AE-D40D-BF44-90BE-888963D05B74}"/>
              </a:ext>
            </a:extLst>
          </p:cNvPr>
          <p:cNvSpPr txBox="1"/>
          <p:nvPr/>
        </p:nvSpPr>
        <p:spPr>
          <a:xfrm>
            <a:off x="5449829" y="402957"/>
            <a:ext cx="2672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100K, 0.1 molecule/nm^-2</a:t>
            </a:r>
          </a:p>
        </p:txBody>
      </p:sp>
    </p:spTree>
    <p:extLst>
      <p:ext uri="{BB962C8B-B14F-4D97-AF65-F5344CB8AC3E}">
        <p14:creationId xmlns:p14="http://schemas.microsoft.com/office/powerpoint/2010/main" val="41826687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07848380-82EF-9041-B132-1F6002B823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370" r="8816"/>
          <a:stretch/>
        </p:blipFill>
        <p:spPr>
          <a:xfrm>
            <a:off x="662179" y="699234"/>
            <a:ext cx="4229935" cy="31183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5406F0D-E54E-B247-9436-70B9471071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2970" y="699234"/>
            <a:ext cx="1736950" cy="138956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3A726E1-BA9E-A143-A934-9EFBD9F591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7270" y="699234"/>
            <a:ext cx="1809859" cy="138956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440FD87-8923-C44B-AC23-7D36C112A8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04479" y="699234"/>
            <a:ext cx="1990209" cy="138956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BA051D2-CDB7-BF4F-9AAF-F08B0EBB23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42970" y="2260489"/>
            <a:ext cx="1736950" cy="147147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A1238F9-47E8-C24F-BBD2-E732C7C5894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37269" y="2152174"/>
            <a:ext cx="1809859" cy="157979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3AF66A8-FC4C-004C-B8DF-B50BA41DBB7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8223"/>
          <a:stretch/>
        </p:blipFill>
        <p:spPr>
          <a:xfrm>
            <a:off x="9004479" y="2088794"/>
            <a:ext cx="1990209" cy="1643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9085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8896C65-D41A-F74D-BE36-91B00454B9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62E67F1-9E4E-5143-9BAC-2C4ABFDA7F66}"/>
              </a:ext>
            </a:extLst>
          </p:cNvPr>
          <p:cNvSpPr txBox="1"/>
          <p:nvPr/>
        </p:nvSpPr>
        <p:spPr>
          <a:xfrm>
            <a:off x="5449829" y="402957"/>
            <a:ext cx="2672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200K, 0.1 molecule/nm^-2</a:t>
            </a:r>
          </a:p>
        </p:txBody>
      </p:sp>
    </p:spTree>
    <p:extLst>
      <p:ext uri="{BB962C8B-B14F-4D97-AF65-F5344CB8AC3E}">
        <p14:creationId xmlns:p14="http://schemas.microsoft.com/office/powerpoint/2010/main" val="20829984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24ADF85-5F2D-FE4F-82EE-68A3000297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B1DFCC4-C5DA-444E-AEE2-023AC912C9D5}"/>
              </a:ext>
            </a:extLst>
          </p:cNvPr>
          <p:cNvSpPr txBox="1"/>
          <p:nvPr/>
        </p:nvSpPr>
        <p:spPr>
          <a:xfrm>
            <a:off x="5449829" y="402957"/>
            <a:ext cx="2672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300K, 0.1 molecule/nm^-2</a:t>
            </a:r>
          </a:p>
        </p:txBody>
      </p:sp>
    </p:spTree>
    <p:extLst>
      <p:ext uri="{BB962C8B-B14F-4D97-AF65-F5344CB8AC3E}">
        <p14:creationId xmlns:p14="http://schemas.microsoft.com/office/powerpoint/2010/main" val="32369884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C58B2A94-4874-9340-9714-523BA32E4ADD}"/>
              </a:ext>
            </a:extLst>
          </p:cNvPr>
          <p:cNvGrpSpPr/>
          <p:nvPr/>
        </p:nvGrpSpPr>
        <p:grpSpPr>
          <a:xfrm>
            <a:off x="310855" y="904509"/>
            <a:ext cx="10518710" cy="5048982"/>
            <a:chOff x="539455" y="1331090"/>
            <a:chExt cx="10518710" cy="504898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F5DE80E-C33D-2D47-8CA0-AC3800BB9C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3949" b="14051"/>
            <a:stretch/>
          </p:blipFill>
          <p:spPr>
            <a:xfrm>
              <a:off x="539455" y="1331090"/>
              <a:ext cx="10518710" cy="5048982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31962AA-DB5F-2A40-B033-09FD265874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29233" y="2985534"/>
              <a:ext cx="651588" cy="139228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BBE7D6D6-1E3E-7B40-9524-8B0E4A8AEEF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93629" y="4296697"/>
              <a:ext cx="695792" cy="263728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F5AA1CD6-8597-344A-BEB8-44FBA3C83EB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380396" y="4037714"/>
              <a:ext cx="840937" cy="369044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468B07D7-1C44-0C41-8B17-D681AAD7C51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732992" y="3055148"/>
              <a:ext cx="920750" cy="444500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A4E452B0-4A56-784B-8934-05106CE5A2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050978" y="5012415"/>
              <a:ext cx="1003300" cy="381000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5CE5070F-F772-2D4A-AD6F-8D70E3E539C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861959" y="4290667"/>
              <a:ext cx="840937" cy="426937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384D1B81-7022-154F-8D05-A67E6EE06CC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505157" y="3496510"/>
              <a:ext cx="920749" cy="457366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71634AA5-BE0C-9B4F-B582-9A118622430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301191" y="5107488"/>
              <a:ext cx="869950" cy="444500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6EE9006F-CB94-114F-9A80-891C24FF6CC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924152" y="3356276"/>
              <a:ext cx="863600" cy="355600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628DE484-05EC-C64C-A4B2-917916608D3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946816" y="4121808"/>
              <a:ext cx="990600" cy="315191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DDFB20BC-35AF-D346-8782-65E18B44829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8290689" y="5552944"/>
              <a:ext cx="965200" cy="304800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D7DE55ED-3581-764D-8CD2-D147D8AB5F0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7675434" y="4605871"/>
              <a:ext cx="840937" cy="332745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E43B7517-BD07-7A4E-8215-79143F93C53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8507190" y="4459688"/>
              <a:ext cx="990600" cy="280574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C3A8D6BC-90C0-074A-BA9E-2C087AB0FD92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9883976" y="4929865"/>
              <a:ext cx="749300" cy="273050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FA50120C-4DDF-CD41-9399-56C08FC257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9002490" y="3647006"/>
              <a:ext cx="838200" cy="254000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C6E96365-E266-A646-ABA6-39EFD157C20B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9838157" y="2502973"/>
              <a:ext cx="679451" cy="139375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180CEA44-0E2D-9644-8592-EC3D9095179E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6924152" y="1730794"/>
              <a:ext cx="679450" cy="254000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B70E08F3-D0D8-644B-A2C8-E17D094015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9257953" y="1603794"/>
              <a:ext cx="679450" cy="254000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C1FF54B-ED30-9741-9AB2-B6DAD3290A46}"/>
              </a:ext>
            </a:extLst>
          </p:cNvPr>
          <p:cNvSpPr txBox="1"/>
          <p:nvPr/>
        </p:nvSpPr>
        <p:spPr>
          <a:xfrm>
            <a:off x="3150715" y="383052"/>
            <a:ext cx="5843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Updated energy profile for bromobenzene on Cu(111)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598771-7331-304E-8186-FF15F5072733}"/>
              </a:ext>
            </a:extLst>
          </p:cNvPr>
          <p:cNvSpPr txBox="1"/>
          <p:nvPr/>
        </p:nvSpPr>
        <p:spPr>
          <a:xfrm>
            <a:off x="4302367" y="2932766"/>
            <a:ext cx="7040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2"/>
                </a:solidFill>
              </a:rPr>
              <a:t>-</a:t>
            </a:r>
            <a:r>
              <a:rPr lang="en-US" altLang="zh-CN" sz="1200" dirty="0">
                <a:solidFill>
                  <a:schemeClr val="accent2"/>
                </a:solidFill>
              </a:rPr>
              <a:t>0.93</a:t>
            </a:r>
            <a:r>
              <a:rPr lang="en-US" sz="1200" dirty="0">
                <a:solidFill>
                  <a:schemeClr val="accent2"/>
                </a:solidFill>
              </a:rPr>
              <a:t> eV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3EEEE681-EC7A-964E-8655-8E8443B6D4E4}"/>
              </a:ext>
            </a:extLst>
          </p:cNvPr>
          <p:cNvCxnSpPr>
            <a:cxnSpLocks/>
          </p:cNvCxnSpPr>
          <p:nvPr/>
        </p:nvCxnSpPr>
        <p:spPr>
          <a:xfrm>
            <a:off x="4386549" y="2914953"/>
            <a:ext cx="535676" cy="0"/>
          </a:xfrm>
          <a:prstGeom prst="line">
            <a:avLst/>
          </a:prstGeom>
          <a:ln w="25400">
            <a:solidFill>
              <a:srgbClr val="B58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52E17C75-876D-9949-83E0-DA3FB211ACBD}"/>
              </a:ext>
            </a:extLst>
          </p:cNvPr>
          <p:cNvCxnSpPr>
            <a:cxnSpLocks/>
          </p:cNvCxnSpPr>
          <p:nvPr/>
        </p:nvCxnSpPr>
        <p:spPr>
          <a:xfrm>
            <a:off x="4922225" y="2929695"/>
            <a:ext cx="1337898" cy="1656139"/>
          </a:xfrm>
          <a:prstGeom prst="line">
            <a:avLst/>
          </a:prstGeom>
          <a:ln w="25400">
            <a:solidFill>
              <a:srgbClr val="B583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BA2FC6A8-6835-6544-B793-83528EE2A390}"/>
              </a:ext>
            </a:extLst>
          </p:cNvPr>
          <p:cNvCxnSpPr>
            <a:cxnSpLocks/>
          </p:cNvCxnSpPr>
          <p:nvPr/>
        </p:nvCxnSpPr>
        <p:spPr>
          <a:xfrm>
            <a:off x="3379227" y="3460250"/>
            <a:ext cx="535676" cy="0"/>
          </a:xfrm>
          <a:prstGeom prst="line">
            <a:avLst/>
          </a:prstGeom>
          <a:ln w="25400">
            <a:solidFill>
              <a:srgbClr val="B58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146FD766-E454-224D-87A6-2E63DE16749A}"/>
              </a:ext>
            </a:extLst>
          </p:cNvPr>
          <p:cNvSpPr txBox="1"/>
          <p:nvPr/>
        </p:nvSpPr>
        <p:spPr>
          <a:xfrm>
            <a:off x="3305321" y="3217346"/>
            <a:ext cx="7040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2"/>
                </a:solidFill>
              </a:rPr>
              <a:t>-2.00 eV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7709313D-43BC-7245-94DD-67BD2CC4258C}"/>
              </a:ext>
            </a:extLst>
          </p:cNvPr>
          <p:cNvCxnSpPr>
            <a:cxnSpLocks/>
          </p:cNvCxnSpPr>
          <p:nvPr/>
        </p:nvCxnSpPr>
        <p:spPr>
          <a:xfrm flipH="1" flipV="1">
            <a:off x="3425142" y="3460250"/>
            <a:ext cx="489761" cy="719040"/>
          </a:xfrm>
          <a:prstGeom prst="line">
            <a:avLst/>
          </a:prstGeom>
          <a:ln w="25400">
            <a:solidFill>
              <a:srgbClr val="B583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45C754F2-5841-B647-829D-7A3134D4AE78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530719" y="2906893"/>
            <a:ext cx="837142" cy="444500"/>
          </a:xfrm>
          <a:prstGeom prst="rect">
            <a:avLst/>
          </a:prstGeom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4194E5DF-8085-6448-9DB6-3FFE269EFD67}"/>
              </a:ext>
            </a:extLst>
          </p:cNvPr>
          <p:cNvSpPr/>
          <p:nvPr/>
        </p:nvSpPr>
        <p:spPr>
          <a:xfrm>
            <a:off x="1411283" y="2878364"/>
            <a:ext cx="971480" cy="644481"/>
          </a:xfrm>
          <a:prstGeom prst="round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EA216D3-CB88-0A40-8188-72267117DBE7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4116585" y="2324811"/>
            <a:ext cx="937242" cy="444501"/>
          </a:xfrm>
          <a:prstGeom prst="rect">
            <a:avLst/>
          </a:prstGeom>
        </p:spPr>
      </p:pic>
      <p:sp>
        <p:nvSpPr>
          <p:cNvPr id="68" name="Rounded Rectangle 67">
            <a:extLst>
              <a:ext uri="{FF2B5EF4-FFF2-40B4-BE49-F238E27FC236}">
                <a16:creationId xmlns:a16="http://schemas.microsoft.com/office/drawing/2014/main" id="{94CD2245-5091-2E4F-AD48-24EA8F6C4C4B}"/>
              </a:ext>
            </a:extLst>
          </p:cNvPr>
          <p:cNvSpPr/>
          <p:nvPr/>
        </p:nvSpPr>
        <p:spPr>
          <a:xfrm>
            <a:off x="4101585" y="2236712"/>
            <a:ext cx="971480" cy="644481"/>
          </a:xfrm>
          <a:prstGeom prst="round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CDCB0699-3678-1D43-AD16-0A6C29A0E964}"/>
              </a:ext>
            </a:extLst>
          </p:cNvPr>
          <p:cNvCxnSpPr>
            <a:cxnSpLocks/>
          </p:cNvCxnSpPr>
          <p:nvPr/>
        </p:nvCxnSpPr>
        <p:spPr>
          <a:xfrm flipV="1">
            <a:off x="3929345" y="2929695"/>
            <a:ext cx="487403" cy="530555"/>
          </a:xfrm>
          <a:prstGeom prst="line">
            <a:avLst/>
          </a:prstGeom>
          <a:ln w="25400">
            <a:solidFill>
              <a:srgbClr val="B583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44">
            <a:extLst>
              <a:ext uri="{FF2B5EF4-FFF2-40B4-BE49-F238E27FC236}">
                <a16:creationId xmlns:a16="http://schemas.microsoft.com/office/drawing/2014/main" id="{C92F336E-CB10-6147-AAB5-7FAC8632DF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49174" y="6161652"/>
            <a:ext cx="920750" cy="444500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405F13C7-37C2-144F-AE05-6F22BF20C691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922225" y="6160512"/>
            <a:ext cx="837142" cy="444500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1BDBC21F-F9B6-D745-9093-78C45A5FD1D5}"/>
              </a:ext>
            </a:extLst>
          </p:cNvPr>
          <p:cNvSpPr txBox="1"/>
          <p:nvPr/>
        </p:nvSpPr>
        <p:spPr>
          <a:xfrm>
            <a:off x="3970770" y="6364526"/>
            <a:ext cx="7344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chemeClr val="accent2"/>
                </a:solidFill>
              </a:rPr>
              <a:t>+0.88</a:t>
            </a:r>
            <a:r>
              <a:rPr lang="en-US" sz="1200" dirty="0">
                <a:solidFill>
                  <a:schemeClr val="accent2"/>
                </a:solidFill>
              </a:rPr>
              <a:t> eV</a:t>
            </a:r>
          </a:p>
        </p:txBody>
      </p:sp>
    </p:spTree>
    <p:extLst>
      <p:ext uri="{BB962C8B-B14F-4D97-AF65-F5344CB8AC3E}">
        <p14:creationId xmlns:p14="http://schemas.microsoft.com/office/powerpoint/2010/main" val="39540703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9ACB03B-4934-284D-88B2-9D2F17C7B9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402957"/>
            <a:ext cx="10287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991123B-4630-7040-AA78-3B2585B383C1}"/>
              </a:ext>
            </a:extLst>
          </p:cNvPr>
          <p:cNvSpPr txBox="1"/>
          <p:nvPr/>
        </p:nvSpPr>
        <p:spPr>
          <a:xfrm>
            <a:off x="5449829" y="402957"/>
            <a:ext cx="2672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400K, 0.1 molecule/nm^-2</a:t>
            </a:r>
          </a:p>
        </p:txBody>
      </p:sp>
    </p:spTree>
    <p:extLst>
      <p:ext uri="{BB962C8B-B14F-4D97-AF65-F5344CB8AC3E}">
        <p14:creationId xmlns:p14="http://schemas.microsoft.com/office/powerpoint/2010/main" val="34589024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C37AC12-8A17-FD48-AA8C-F905A27103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64029CA-3977-6944-B938-5E5126A53CBF}"/>
              </a:ext>
            </a:extLst>
          </p:cNvPr>
          <p:cNvSpPr txBox="1"/>
          <p:nvPr/>
        </p:nvSpPr>
        <p:spPr>
          <a:xfrm>
            <a:off x="5449829" y="402957"/>
            <a:ext cx="2672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500K, 0.1 molecule/nm^-2</a:t>
            </a:r>
          </a:p>
        </p:txBody>
      </p:sp>
    </p:spTree>
    <p:extLst>
      <p:ext uri="{BB962C8B-B14F-4D97-AF65-F5344CB8AC3E}">
        <p14:creationId xmlns:p14="http://schemas.microsoft.com/office/powerpoint/2010/main" val="1915144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C58B2A94-4874-9340-9714-523BA32E4ADD}"/>
              </a:ext>
            </a:extLst>
          </p:cNvPr>
          <p:cNvGrpSpPr/>
          <p:nvPr/>
        </p:nvGrpSpPr>
        <p:grpSpPr>
          <a:xfrm>
            <a:off x="310855" y="904509"/>
            <a:ext cx="10518710" cy="5048982"/>
            <a:chOff x="539455" y="1331090"/>
            <a:chExt cx="10518710" cy="504898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F5DE80E-C33D-2D47-8CA0-AC3800BB9C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3949" b="14051"/>
            <a:stretch/>
          </p:blipFill>
          <p:spPr>
            <a:xfrm>
              <a:off x="539455" y="1331090"/>
              <a:ext cx="10518710" cy="5048982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31962AA-DB5F-2A40-B033-09FD265874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29233" y="2985534"/>
              <a:ext cx="651588" cy="139228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BBE7D6D6-1E3E-7B40-9524-8B0E4A8AEEF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93629" y="4296697"/>
              <a:ext cx="695792" cy="263728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F5AA1CD6-8597-344A-BEB8-44FBA3C83EB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380396" y="4037714"/>
              <a:ext cx="840937" cy="369044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468B07D7-1C44-0C41-8B17-D681AAD7C51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732992" y="3055148"/>
              <a:ext cx="920750" cy="444500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A4E452B0-4A56-784B-8934-05106CE5A2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050978" y="5012415"/>
              <a:ext cx="1003300" cy="381000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5CE5070F-F772-2D4A-AD6F-8D70E3E539C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861959" y="4290667"/>
              <a:ext cx="840937" cy="426937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384D1B81-7022-154F-8D05-A67E6EE06CC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505157" y="3496510"/>
              <a:ext cx="920749" cy="457366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71634AA5-BE0C-9B4F-B582-9A118622430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301191" y="5107488"/>
              <a:ext cx="869950" cy="444500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6EE9006F-CB94-114F-9A80-891C24FF6CC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924152" y="3356276"/>
              <a:ext cx="863600" cy="355600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628DE484-05EC-C64C-A4B2-917916608D3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946816" y="4121808"/>
              <a:ext cx="990600" cy="315191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DDFB20BC-35AF-D346-8782-65E18B44829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8290689" y="5552944"/>
              <a:ext cx="965200" cy="304800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D7DE55ED-3581-764D-8CD2-D147D8AB5F0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7675434" y="4605871"/>
              <a:ext cx="840937" cy="332745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E43B7517-BD07-7A4E-8215-79143F93C53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8507190" y="4459688"/>
              <a:ext cx="990600" cy="280574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C3A8D6BC-90C0-074A-BA9E-2C087AB0FD92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9883976" y="4929865"/>
              <a:ext cx="749300" cy="273050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FA50120C-4DDF-CD41-9399-56C08FC257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9002490" y="3647006"/>
              <a:ext cx="838200" cy="254000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C6E96365-E266-A646-ABA6-39EFD157C20B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9838157" y="2502973"/>
              <a:ext cx="679451" cy="139375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180CEA44-0E2D-9644-8592-EC3D9095179E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6924152" y="1730794"/>
              <a:ext cx="679450" cy="254000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B70E08F3-D0D8-644B-A2C8-E17D094015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9257953" y="1603794"/>
              <a:ext cx="679450" cy="254000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C1FF54B-ED30-9741-9AB2-B6DAD3290A46}"/>
              </a:ext>
            </a:extLst>
          </p:cNvPr>
          <p:cNvSpPr txBox="1"/>
          <p:nvPr/>
        </p:nvSpPr>
        <p:spPr>
          <a:xfrm>
            <a:off x="3150715" y="383052"/>
            <a:ext cx="5843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Updated energy profile for bromobenzene on Cu(111)</a:t>
            </a:r>
          </a:p>
        </p:txBody>
      </p:sp>
    </p:spTree>
    <p:extLst>
      <p:ext uri="{BB962C8B-B14F-4D97-AF65-F5344CB8AC3E}">
        <p14:creationId xmlns:p14="http://schemas.microsoft.com/office/powerpoint/2010/main" val="40055070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97050E5-7FB5-AD42-9A76-30E0D3586A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907" y="346841"/>
            <a:ext cx="10287000" cy="6858000"/>
          </a:xfrm>
          <a:prstGeom prst="rect">
            <a:avLst/>
          </a:prstGeom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7EC6E52-CFF9-9346-ACA7-FE6F00B32772}"/>
              </a:ext>
            </a:extLst>
          </p:cNvPr>
          <p:cNvSpPr txBox="1"/>
          <p:nvPr/>
        </p:nvSpPr>
        <p:spPr>
          <a:xfrm>
            <a:off x="4761186" y="346841"/>
            <a:ext cx="3710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Bromobenzene on Ag(111)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BC3C072-71B5-A740-BAA8-4CB4C78AEB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8702" y="2657120"/>
            <a:ext cx="651588" cy="13922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69FF80C-BCEC-7043-B978-E61211691D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81816" y="4010418"/>
            <a:ext cx="695792" cy="26372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E7019F4-404E-7641-9E2A-C64F734822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25142" y="3183356"/>
            <a:ext cx="840937" cy="36904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E3D0275-3FC9-644E-BDCB-DD65FCF466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71798" y="3220425"/>
            <a:ext cx="1003300" cy="381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8BD8AFA-F258-7E49-9D20-C25957AF21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56369" y="3315261"/>
            <a:ext cx="840937" cy="42693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F0B87CD-C299-EF4F-ADF9-CB1A0F51973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04904" y="3239782"/>
            <a:ext cx="869950" cy="4445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9A2EFBB-F890-B740-8B0F-6371892B53B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58827" y="5459515"/>
            <a:ext cx="965200" cy="3048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C205F60-17B6-DD41-9BD3-E01547EB805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117890" y="4274146"/>
            <a:ext cx="840937" cy="33274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B22959A-B026-B447-97AE-AAECC043BA1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021364" y="4479083"/>
            <a:ext cx="990600" cy="28057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117D8B5-E827-9B42-96D4-DCD1053FAE9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490313" y="4593270"/>
            <a:ext cx="749300" cy="27305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041DB56-184E-9A45-9D3B-C8196A8DA06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870603" y="3534302"/>
            <a:ext cx="838200" cy="2540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A3A3B7F-08FE-C848-A634-8D09FF8D7C8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899887" y="2125355"/>
            <a:ext cx="679451" cy="13937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AA96553-D1EE-164D-AFB9-A41EBEB0C8AD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218063" y="1229765"/>
            <a:ext cx="679450" cy="25400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8D1576F-01D4-7943-80B8-71A3AF984D92}"/>
              </a:ext>
            </a:extLst>
          </p:cNvPr>
          <p:cNvCxnSpPr/>
          <p:nvPr/>
        </p:nvCxnSpPr>
        <p:spPr>
          <a:xfrm>
            <a:off x="5257800" y="1229765"/>
            <a:ext cx="540000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AE180B7-46BA-9946-A8B7-8E3BAA777B97}"/>
              </a:ext>
            </a:extLst>
          </p:cNvPr>
          <p:cNvSpPr txBox="1"/>
          <p:nvPr/>
        </p:nvSpPr>
        <p:spPr>
          <a:xfrm>
            <a:off x="5751052" y="891944"/>
            <a:ext cx="5485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1.53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C7EE4D26-53FA-4941-910B-0A58D04F5BAD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016644" y="857051"/>
            <a:ext cx="679450" cy="254000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CAD09BB-D3B4-954F-84FB-059B1AA78129}"/>
              </a:ext>
            </a:extLst>
          </p:cNvPr>
          <p:cNvCxnSpPr/>
          <p:nvPr/>
        </p:nvCxnSpPr>
        <p:spPr>
          <a:xfrm>
            <a:off x="3155142" y="2998930"/>
            <a:ext cx="540000" cy="0"/>
          </a:xfrm>
          <a:prstGeom prst="line">
            <a:avLst/>
          </a:prstGeom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EB7463F-DF85-E148-8F31-D14F2E4AF700}"/>
              </a:ext>
            </a:extLst>
          </p:cNvPr>
          <p:cNvSpPr txBox="1"/>
          <p:nvPr/>
        </p:nvSpPr>
        <p:spPr>
          <a:xfrm>
            <a:off x="3695142" y="2806913"/>
            <a:ext cx="6110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rgbClr val="FF0000"/>
                </a:solidFill>
              </a:rPr>
              <a:t>-0.62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E9F7F413-C2CC-F24F-BD8B-EA08D2CA26B3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992036" y="2490794"/>
            <a:ext cx="920750" cy="444500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B55B1E2-1800-4B43-8135-26F24BEFF930}"/>
              </a:ext>
            </a:extLst>
          </p:cNvPr>
          <p:cNvCxnSpPr>
            <a:cxnSpLocks/>
          </p:cNvCxnSpPr>
          <p:nvPr/>
        </p:nvCxnSpPr>
        <p:spPr>
          <a:xfrm flipH="1" flipV="1">
            <a:off x="3155142" y="2998930"/>
            <a:ext cx="222466" cy="860140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D5079C8-2A42-4843-814B-AA5BF88C5507}"/>
              </a:ext>
            </a:extLst>
          </p:cNvPr>
          <p:cNvCxnSpPr>
            <a:cxnSpLocks/>
            <a:endCxn id="28" idx="1"/>
          </p:cNvCxnSpPr>
          <p:nvPr/>
        </p:nvCxnSpPr>
        <p:spPr>
          <a:xfrm flipV="1">
            <a:off x="3675783" y="2976190"/>
            <a:ext cx="19359" cy="864808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ADA9C3B-9E55-E34E-A52E-E0305B1CC671}"/>
              </a:ext>
            </a:extLst>
          </p:cNvPr>
          <p:cNvCxnSpPr/>
          <p:nvPr/>
        </p:nvCxnSpPr>
        <p:spPr>
          <a:xfrm>
            <a:off x="6998358" y="3408593"/>
            <a:ext cx="540000" cy="0"/>
          </a:xfrm>
          <a:prstGeom prst="line">
            <a:avLst/>
          </a:prstGeom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6027001-277E-694B-88BB-90032DF16371}"/>
              </a:ext>
            </a:extLst>
          </p:cNvPr>
          <p:cNvCxnSpPr>
            <a:cxnSpLocks/>
          </p:cNvCxnSpPr>
          <p:nvPr/>
        </p:nvCxnSpPr>
        <p:spPr>
          <a:xfrm flipV="1">
            <a:off x="6083488" y="3367878"/>
            <a:ext cx="952837" cy="614592"/>
          </a:xfrm>
          <a:prstGeom prst="line">
            <a:avLst/>
          </a:prstGeom>
          <a:ln w="2540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2A91F2BE-1D3A-734D-BD0C-FAEBB83383DC}"/>
              </a:ext>
            </a:extLst>
          </p:cNvPr>
          <p:cNvCxnSpPr>
            <a:cxnSpLocks/>
          </p:cNvCxnSpPr>
          <p:nvPr/>
        </p:nvCxnSpPr>
        <p:spPr>
          <a:xfrm flipH="1" flipV="1">
            <a:off x="7560373" y="3396892"/>
            <a:ext cx="655975" cy="2554414"/>
          </a:xfrm>
          <a:prstGeom prst="line">
            <a:avLst/>
          </a:prstGeom>
          <a:ln w="2540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31F24054-1F94-B24C-A0F0-8D5396241223}"/>
              </a:ext>
            </a:extLst>
          </p:cNvPr>
          <p:cNvSpPr txBox="1"/>
          <p:nvPr/>
        </p:nvSpPr>
        <p:spPr>
          <a:xfrm>
            <a:off x="7698902" y="3140678"/>
            <a:ext cx="6110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rgbClr val="00B050"/>
                </a:solidFill>
              </a:rPr>
              <a:t>-1.38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43407E02-691D-3242-8B12-B2ACC62822A1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825672" y="3022203"/>
            <a:ext cx="990600" cy="315191"/>
          </a:xfrm>
          <a:prstGeom prst="rect">
            <a:avLst/>
          </a:prstGeom>
        </p:spPr>
      </p:pic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FBEABC28-6BC5-234E-8AA7-72F051D2BD1F}"/>
              </a:ext>
            </a:extLst>
          </p:cNvPr>
          <p:cNvCxnSpPr>
            <a:cxnSpLocks/>
          </p:cNvCxnSpPr>
          <p:nvPr/>
        </p:nvCxnSpPr>
        <p:spPr>
          <a:xfrm flipV="1">
            <a:off x="2433132" y="1229765"/>
            <a:ext cx="2824668" cy="1261029"/>
          </a:xfrm>
          <a:prstGeom prst="line">
            <a:avLst/>
          </a:prstGeom>
          <a:ln w="254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5592CC7-295D-9B4B-865F-B1DCD58B6E2E}"/>
              </a:ext>
            </a:extLst>
          </p:cNvPr>
          <p:cNvCxnSpPr>
            <a:cxnSpLocks/>
          </p:cNvCxnSpPr>
          <p:nvPr/>
        </p:nvCxnSpPr>
        <p:spPr>
          <a:xfrm>
            <a:off x="5759600" y="1235360"/>
            <a:ext cx="4211069" cy="337234"/>
          </a:xfrm>
          <a:prstGeom prst="line">
            <a:avLst/>
          </a:prstGeom>
          <a:ln w="254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C0C1063C-1381-BE41-888C-93BFF524AC1F}"/>
              </a:ext>
            </a:extLst>
          </p:cNvPr>
          <p:cNvSpPr/>
          <p:nvPr/>
        </p:nvSpPr>
        <p:spPr>
          <a:xfrm>
            <a:off x="5673595" y="686991"/>
            <a:ext cx="7034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TS-ad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CD9A5634-A78C-CF4B-9E6F-CA420E20342C}"/>
              </a:ext>
            </a:extLst>
          </p:cNvPr>
          <p:cNvSpPr/>
          <p:nvPr/>
        </p:nvSpPr>
        <p:spPr>
          <a:xfrm>
            <a:off x="3842344" y="2593433"/>
            <a:ext cx="5185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TS1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7ADF837-4C85-B845-9829-7302B7DD66D4}"/>
              </a:ext>
            </a:extLst>
          </p:cNvPr>
          <p:cNvSpPr/>
          <p:nvPr/>
        </p:nvSpPr>
        <p:spPr>
          <a:xfrm>
            <a:off x="7698902" y="2929731"/>
            <a:ext cx="5489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Ts-g</a:t>
            </a: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074CDDB3-6D8E-AF4D-B307-44572E5CE99E}"/>
              </a:ext>
            </a:extLst>
          </p:cNvPr>
          <p:cNvCxnSpPr/>
          <p:nvPr/>
        </p:nvCxnSpPr>
        <p:spPr>
          <a:xfrm>
            <a:off x="6904854" y="2768494"/>
            <a:ext cx="540000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253B1DA7-E99C-394E-A630-9CAD65BA4A44}"/>
              </a:ext>
            </a:extLst>
          </p:cNvPr>
          <p:cNvCxnSpPr>
            <a:cxnSpLocks/>
          </p:cNvCxnSpPr>
          <p:nvPr/>
        </p:nvCxnSpPr>
        <p:spPr>
          <a:xfrm flipH="1" flipV="1">
            <a:off x="6903303" y="2796348"/>
            <a:ext cx="67878" cy="1069337"/>
          </a:xfrm>
          <a:prstGeom prst="line">
            <a:avLst/>
          </a:prstGeom>
          <a:ln w="254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BB0BE497-0397-9E4B-8AA7-9CE0937D92B6}"/>
              </a:ext>
            </a:extLst>
          </p:cNvPr>
          <p:cNvCxnSpPr>
            <a:cxnSpLocks/>
          </p:cNvCxnSpPr>
          <p:nvPr/>
        </p:nvCxnSpPr>
        <p:spPr>
          <a:xfrm flipV="1">
            <a:off x="7281269" y="2806913"/>
            <a:ext cx="124842" cy="1952744"/>
          </a:xfrm>
          <a:prstGeom prst="line">
            <a:avLst/>
          </a:prstGeom>
          <a:ln w="254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6" name="Picture 65">
            <a:extLst>
              <a:ext uri="{FF2B5EF4-FFF2-40B4-BE49-F238E27FC236}">
                <a16:creationId xmlns:a16="http://schemas.microsoft.com/office/drawing/2014/main" id="{8694471F-EA13-0B40-B4A4-DEF9872C18C3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788244" y="2347290"/>
            <a:ext cx="863600" cy="355600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BA08F652-21FF-464B-AA2D-DA8FB93D6D93}"/>
              </a:ext>
            </a:extLst>
          </p:cNvPr>
          <p:cNvSpPr txBox="1"/>
          <p:nvPr/>
        </p:nvSpPr>
        <p:spPr>
          <a:xfrm>
            <a:off x="7675180" y="2523993"/>
            <a:ext cx="6110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-0.33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4E61502C-7B72-5840-97C8-CB662E6FD933}"/>
              </a:ext>
            </a:extLst>
          </p:cNvPr>
          <p:cNvSpPr/>
          <p:nvPr/>
        </p:nvSpPr>
        <p:spPr>
          <a:xfrm>
            <a:off x="7670336" y="2316496"/>
            <a:ext cx="6681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TS-r2</a:t>
            </a:r>
          </a:p>
        </p:txBody>
      </p:sp>
    </p:spTree>
    <p:extLst>
      <p:ext uri="{BB962C8B-B14F-4D97-AF65-F5344CB8AC3E}">
        <p14:creationId xmlns:p14="http://schemas.microsoft.com/office/powerpoint/2010/main" val="30543553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D50498A-4863-2D4C-A094-524982D8E6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907" y="123400"/>
            <a:ext cx="10287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7EC6E52-CFF9-9346-ACA7-FE6F00B32772}"/>
              </a:ext>
            </a:extLst>
          </p:cNvPr>
          <p:cNvSpPr txBox="1"/>
          <p:nvPr/>
        </p:nvSpPr>
        <p:spPr>
          <a:xfrm>
            <a:off x="4761186" y="346841"/>
            <a:ext cx="3710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Bromobenzene on Au(111)</a:t>
            </a:r>
          </a:p>
        </p:txBody>
      </p:sp>
      <p:sp>
        <p:nvSpPr>
          <p:cNvPr id="7" name="&quot;No&quot; Symbol 6">
            <a:extLst>
              <a:ext uri="{FF2B5EF4-FFF2-40B4-BE49-F238E27FC236}">
                <a16:creationId xmlns:a16="http://schemas.microsoft.com/office/drawing/2014/main" id="{2E73831C-65F7-B648-B96C-0FBF3E9EAF83}"/>
              </a:ext>
            </a:extLst>
          </p:cNvPr>
          <p:cNvSpPr/>
          <p:nvPr/>
        </p:nvSpPr>
        <p:spPr>
          <a:xfrm>
            <a:off x="6385034" y="2347148"/>
            <a:ext cx="462455" cy="430925"/>
          </a:xfrm>
          <a:prstGeom prst="noSmoking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8" name="&quot;No&quot; Symbol 7">
            <a:extLst>
              <a:ext uri="{FF2B5EF4-FFF2-40B4-BE49-F238E27FC236}">
                <a16:creationId xmlns:a16="http://schemas.microsoft.com/office/drawing/2014/main" id="{66C93D44-C61B-8748-98CD-F4500B99564E}"/>
              </a:ext>
            </a:extLst>
          </p:cNvPr>
          <p:cNvSpPr/>
          <p:nvPr/>
        </p:nvSpPr>
        <p:spPr>
          <a:xfrm>
            <a:off x="7243037" y="3389422"/>
            <a:ext cx="462455" cy="430925"/>
          </a:xfrm>
          <a:prstGeom prst="noSmoking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BC3C072-71B5-A740-BAA8-4CB4C78AEB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2148" y="2492997"/>
            <a:ext cx="651588" cy="13922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69FF80C-BCEC-7043-B978-E61211691D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9350" y="3929899"/>
            <a:ext cx="695792" cy="26372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E7019F4-404E-7641-9E2A-C64F734822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5142" y="3292258"/>
            <a:ext cx="840937" cy="36904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E3D0275-3FC9-644E-BDCB-DD65FCF466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53069" y="2812351"/>
            <a:ext cx="1003300" cy="381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8BD8AFA-F258-7E49-9D20-C25957AF21E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49710" y="2865321"/>
            <a:ext cx="840937" cy="42693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F0B87CD-C299-EF4F-ADF9-CB1A0F51973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16098" y="2643071"/>
            <a:ext cx="869950" cy="4445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9A2EFBB-F890-B740-8B0F-6371892B53B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45013" y="4889434"/>
            <a:ext cx="965200" cy="3048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C205F60-17B6-DD41-9BD3-E01547EB805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88759" y="3770430"/>
            <a:ext cx="840937" cy="33274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B22959A-B026-B447-97AE-AAECC043BA1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021364" y="3810994"/>
            <a:ext cx="990600" cy="28057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117D8B5-E827-9B42-96D4-DCD1053FAE9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525237" y="3918650"/>
            <a:ext cx="749300" cy="27305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041DB56-184E-9A45-9D3B-C8196A8DA06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844834" y="2685351"/>
            <a:ext cx="838200" cy="2540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A3A3B7F-08FE-C848-A634-8D09FF8D7C8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899887" y="2401929"/>
            <a:ext cx="679451" cy="13937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AA96553-D1EE-164D-AFB9-A41EBEB0C8A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370463" y="1405611"/>
            <a:ext cx="679450" cy="254000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8C2B30D-0194-C84A-B14E-6E4DA2AD1C47}"/>
              </a:ext>
            </a:extLst>
          </p:cNvPr>
          <p:cNvCxnSpPr/>
          <p:nvPr/>
        </p:nvCxnSpPr>
        <p:spPr>
          <a:xfrm>
            <a:off x="3150533" y="3125857"/>
            <a:ext cx="540000" cy="0"/>
          </a:xfrm>
          <a:prstGeom prst="line">
            <a:avLst/>
          </a:prstGeom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>
            <a:extLst>
              <a:ext uri="{FF2B5EF4-FFF2-40B4-BE49-F238E27FC236}">
                <a16:creationId xmlns:a16="http://schemas.microsoft.com/office/drawing/2014/main" id="{78249107-7303-7B46-BAB3-E47C55821D8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909219" y="2680787"/>
            <a:ext cx="920750" cy="444500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B36617C-ECE7-FF41-A603-A7F1F2A26583}"/>
              </a:ext>
            </a:extLst>
          </p:cNvPr>
          <p:cNvCxnSpPr>
            <a:cxnSpLocks/>
          </p:cNvCxnSpPr>
          <p:nvPr/>
        </p:nvCxnSpPr>
        <p:spPr>
          <a:xfrm flipH="1" flipV="1">
            <a:off x="3162510" y="3125287"/>
            <a:ext cx="181900" cy="1247421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3D66AC3-DC91-AF40-9D17-188DAF17AB18}"/>
              </a:ext>
            </a:extLst>
          </p:cNvPr>
          <p:cNvCxnSpPr>
            <a:cxnSpLocks/>
          </p:cNvCxnSpPr>
          <p:nvPr/>
        </p:nvCxnSpPr>
        <p:spPr>
          <a:xfrm flipV="1">
            <a:off x="3675783" y="3125287"/>
            <a:ext cx="0" cy="715711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8A793DC1-4D11-0447-A0CD-2EEA5C2DCCFE}"/>
              </a:ext>
            </a:extLst>
          </p:cNvPr>
          <p:cNvSpPr/>
          <p:nvPr/>
        </p:nvSpPr>
        <p:spPr>
          <a:xfrm>
            <a:off x="3791293" y="2845803"/>
            <a:ext cx="5185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TS1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268B97A-559A-D948-9B53-007F0219D184}"/>
              </a:ext>
            </a:extLst>
          </p:cNvPr>
          <p:cNvSpPr txBox="1"/>
          <p:nvPr/>
        </p:nvSpPr>
        <p:spPr>
          <a:xfrm>
            <a:off x="3683400" y="3041597"/>
            <a:ext cx="6110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rgbClr val="FF0000"/>
                </a:solidFill>
              </a:rPr>
              <a:t>-0.41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A50957A-0CE6-8944-A13F-AED9147C3CAA}"/>
              </a:ext>
            </a:extLst>
          </p:cNvPr>
          <p:cNvCxnSpPr/>
          <p:nvPr/>
        </p:nvCxnSpPr>
        <p:spPr>
          <a:xfrm>
            <a:off x="5257800" y="1229765"/>
            <a:ext cx="540000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>
            <a:extLst>
              <a:ext uri="{FF2B5EF4-FFF2-40B4-BE49-F238E27FC236}">
                <a16:creationId xmlns:a16="http://schemas.microsoft.com/office/drawing/2014/main" id="{22C9A4D3-3CC4-6A45-A39A-3E630D4B70D5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016644" y="857051"/>
            <a:ext cx="679450" cy="254000"/>
          </a:xfrm>
          <a:prstGeom prst="rect">
            <a:avLst/>
          </a:prstGeom>
        </p:spPr>
      </p:pic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FD28DDD1-2115-174B-9BA7-BFE1C3A0C337}"/>
              </a:ext>
            </a:extLst>
          </p:cNvPr>
          <p:cNvCxnSpPr>
            <a:cxnSpLocks/>
          </p:cNvCxnSpPr>
          <p:nvPr/>
        </p:nvCxnSpPr>
        <p:spPr>
          <a:xfrm flipV="1">
            <a:off x="2453736" y="1229766"/>
            <a:ext cx="2804064" cy="1635555"/>
          </a:xfrm>
          <a:prstGeom prst="line">
            <a:avLst/>
          </a:prstGeom>
          <a:ln w="254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623833E4-BC39-2B4E-A41D-AD37BCFBA7C6}"/>
              </a:ext>
            </a:extLst>
          </p:cNvPr>
          <p:cNvCxnSpPr>
            <a:cxnSpLocks/>
          </p:cNvCxnSpPr>
          <p:nvPr/>
        </p:nvCxnSpPr>
        <p:spPr>
          <a:xfrm>
            <a:off x="5759600" y="1235360"/>
            <a:ext cx="4140287" cy="424251"/>
          </a:xfrm>
          <a:prstGeom prst="line">
            <a:avLst/>
          </a:prstGeom>
          <a:ln w="254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FFD9FF61-B6CE-CF49-86B2-286DEAA6F4A4}"/>
              </a:ext>
            </a:extLst>
          </p:cNvPr>
          <p:cNvSpPr/>
          <p:nvPr/>
        </p:nvSpPr>
        <p:spPr>
          <a:xfrm>
            <a:off x="5673595" y="686991"/>
            <a:ext cx="7034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TS-ad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BCAA083-99A1-334A-A48A-FB24EF90BB5D}"/>
              </a:ext>
            </a:extLst>
          </p:cNvPr>
          <p:cNvSpPr txBox="1"/>
          <p:nvPr/>
        </p:nvSpPr>
        <p:spPr>
          <a:xfrm>
            <a:off x="5751052" y="891944"/>
            <a:ext cx="5485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1.73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6A61F033-224E-9443-B8D2-155164B24D1D}"/>
              </a:ext>
            </a:extLst>
          </p:cNvPr>
          <p:cNvCxnSpPr/>
          <p:nvPr/>
        </p:nvCxnSpPr>
        <p:spPr>
          <a:xfrm>
            <a:off x="6973037" y="3380151"/>
            <a:ext cx="540000" cy="0"/>
          </a:xfrm>
          <a:prstGeom prst="line">
            <a:avLst/>
          </a:prstGeom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D8604575-2870-4C4A-B647-C2A26277BD8C}"/>
              </a:ext>
            </a:extLst>
          </p:cNvPr>
          <p:cNvCxnSpPr>
            <a:cxnSpLocks/>
          </p:cNvCxnSpPr>
          <p:nvPr/>
        </p:nvCxnSpPr>
        <p:spPr>
          <a:xfrm flipV="1">
            <a:off x="6048228" y="3380151"/>
            <a:ext cx="912733" cy="74643"/>
          </a:xfrm>
          <a:prstGeom prst="line">
            <a:avLst/>
          </a:prstGeom>
          <a:ln w="2540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8A3427B4-C79E-7645-BB36-C75021F9B011}"/>
              </a:ext>
            </a:extLst>
          </p:cNvPr>
          <p:cNvCxnSpPr>
            <a:cxnSpLocks/>
            <a:endCxn id="8" idx="0"/>
          </p:cNvCxnSpPr>
          <p:nvPr/>
        </p:nvCxnSpPr>
        <p:spPr>
          <a:xfrm flipH="1" flipV="1">
            <a:off x="7474265" y="3389422"/>
            <a:ext cx="706824" cy="2034208"/>
          </a:xfrm>
          <a:prstGeom prst="line">
            <a:avLst/>
          </a:prstGeom>
          <a:ln w="2540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0">
            <a:extLst>
              <a:ext uri="{FF2B5EF4-FFF2-40B4-BE49-F238E27FC236}">
                <a16:creationId xmlns:a16="http://schemas.microsoft.com/office/drawing/2014/main" id="{AEEEC869-1F1B-B64F-9EA1-C7A8F8860476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782561" y="2987448"/>
            <a:ext cx="990600" cy="315191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3F4650C1-3E8E-3A46-890C-9D03B67BCB91}"/>
              </a:ext>
            </a:extLst>
          </p:cNvPr>
          <p:cNvSpPr/>
          <p:nvPr/>
        </p:nvSpPr>
        <p:spPr>
          <a:xfrm>
            <a:off x="7773161" y="2876322"/>
            <a:ext cx="5489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Ts-g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9242AF4-9D13-5343-AF05-EA2F0E1A2D21}"/>
              </a:ext>
            </a:extLst>
          </p:cNvPr>
          <p:cNvSpPr txBox="1"/>
          <p:nvPr/>
        </p:nvSpPr>
        <p:spPr>
          <a:xfrm>
            <a:off x="7773161" y="3149206"/>
            <a:ext cx="6110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rgbClr val="00B050"/>
                </a:solidFill>
              </a:rPr>
              <a:t>-0.72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1B1A1FB-0D71-5148-97D9-6F2A9A69FBFD}"/>
              </a:ext>
            </a:extLst>
          </p:cNvPr>
          <p:cNvSpPr txBox="1"/>
          <p:nvPr/>
        </p:nvSpPr>
        <p:spPr>
          <a:xfrm>
            <a:off x="6367900" y="3318483"/>
            <a:ext cx="6110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>
                <a:solidFill>
                  <a:srgbClr val="FF0000"/>
                </a:solidFill>
              </a:rPr>
              <a:t>-0.45</a:t>
            </a:r>
          </a:p>
        </p:txBody>
      </p:sp>
    </p:spTree>
    <p:extLst>
      <p:ext uri="{BB962C8B-B14F-4D97-AF65-F5344CB8AC3E}">
        <p14:creationId xmlns:p14="http://schemas.microsoft.com/office/powerpoint/2010/main" val="40427615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97050E5-7FB5-AD42-9A76-30E0D3586A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907" y="346841"/>
            <a:ext cx="10287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7EC6E52-CFF9-9346-ACA7-FE6F00B32772}"/>
              </a:ext>
            </a:extLst>
          </p:cNvPr>
          <p:cNvSpPr txBox="1"/>
          <p:nvPr/>
        </p:nvSpPr>
        <p:spPr>
          <a:xfrm>
            <a:off x="4761186" y="346841"/>
            <a:ext cx="3710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Bromobenzene on Ag(111)</a:t>
            </a:r>
          </a:p>
        </p:txBody>
      </p:sp>
      <p:sp>
        <p:nvSpPr>
          <p:cNvPr id="7" name="&quot;No&quot; Symbol 6">
            <a:extLst>
              <a:ext uri="{FF2B5EF4-FFF2-40B4-BE49-F238E27FC236}">
                <a16:creationId xmlns:a16="http://schemas.microsoft.com/office/drawing/2014/main" id="{2E73831C-65F7-B648-B96C-0FBF3E9EAF83}"/>
              </a:ext>
            </a:extLst>
          </p:cNvPr>
          <p:cNvSpPr/>
          <p:nvPr/>
        </p:nvSpPr>
        <p:spPr>
          <a:xfrm>
            <a:off x="5538952" y="4193627"/>
            <a:ext cx="462455" cy="430925"/>
          </a:xfrm>
          <a:prstGeom prst="noSmoking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8" name="&quot;No&quot; Symbol 7">
            <a:extLst>
              <a:ext uri="{FF2B5EF4-FFF2-40B4-BE49-F238E27FC236}">
                <a16:creationId xmlns:a16="http://schemas.microsoft.com/office/drawing/2014/main" id="{66C93D44-C61B-8748-98CD-F4500B99564E}"/>
              </a:ext>
            </a:extLst>
          </p:cNvPr>
          <p:cNvSpPr/>
          <p:nvPr/>
        </p:nvSpPr>
        <p:spPr>
          <a:xfrm>
            <a:off x="6416566" y="4083269"/>
            <a:ext cx="462455" cy="430925"/>
          </a:xfrm>
          <a:prstGeom prst="noSmoking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BC3C072-71B5-A740-BAA8-4CB4C78AEB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8702" y="2657120"/>
            <a:ext cx="651588" cy="13922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69FF80C-BCEC-7043-B978-E61211691D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1816" y="4010418"/>
            <a:ext cx="695792" cy="26372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E7019F4-404E-7641-9E2A-C64F734822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5142" y="3183356"/>
            <a:ext cx="840937" cy="36904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E3D0275-3FC9-644E-BDCB-DD65FCF466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71798" y="3220425"/>
            <a:ext cx="1003300" cy="381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8BD8AFA-F258-7E49-9D20-C25957AF21E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56369" y="3315261"/>
            <a:ext cx="840937" cy="42693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F0B87CD-C299-EF4F-ADF9-CB1A0F51973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04904" y="3239782"/>
            <a:ext cx="869950" cy="4445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9A2EFBB-F890-B740-8B0F-6371892B53B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58827" y="5459515"/>
            <a:ext cx="965200" cy="3048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C205F60-17B6-DD41-9BD3-E01547EB805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17890" y="4274146"/>
            <a:ext cx="840937" cy="33274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B22959A-B026-B447-97AE-AAECC043BA1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021364" y="4479083"/>
            <a:ext cx="990600" cy="28057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117D8B5-E827-9B42-96D4-DCD1053FAE9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490313" y="4593270"/>
            <a:ext cx="749300" cy="27305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041DB56-184E-9A45-9D3B-C8196A8DA06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870603" y="3534302"/>
            <a:ext cx="838200" cy="2540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A3A3B7F-08FE-C848-A634-8D09FF8D7C8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899887" y="2125355"/>
            <a:ext cx="679451" cy="13937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AA96553-D1EE-164D-AFB9-A41EBEB0C8A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218063" y="1229765"/>
            <a:ext cx="679450" cy="25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2137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D50498A-4863-2D4C-A094-524982D8E6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907" y="123400"/>
            <a:ext cx="10287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7EC6E52-CFF9-9346-ACA7-FE6F00B32772}"/>
              </a:ext>
            </a:extLst>
          </p:cNvPr>
          <p:cNvSpPr txBox="1"/>
          <p:nvPr/>
        </p:nvSpPr>
        <p:spPr>
          <a:xfrm>
            <a:off x="4761186" y="346841"/>
            <a:ext cx="3710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Bromobenzene on Au(111)</a:t>
            </a:r>
          </a:p>
        </p:txBody>
      </p:sp>
      <p:sp>
        <p:nvSpPr>
          <p:cNvPr id="7" name="&quot;No&quot; Symbol 6">
            <a:extLst>
              <a:ext uri="{FF2B5EF4-FFF2-40B4-BE49-F238E27FC236}">
                <a16:creationId xmlns:a16="http://schemas.microsoft.com/office/drawing/2014/main" id="{2E73831C-65F7-B648-B96C-0FBF3E9EAF83}"/>
              </a:ext>
            </a:extLst>
          </p:cNvPr>
          <p:cNvSpPr/>
          <p:nvPr/>
        </p:nvSpPr>
        <p:spPr>
          <a:xfrm>
            <a:off x="6385034" y="2347148"/>
            <a:ext cx="462455" cy="430925"/>
          </a:xfrm>
          <a:prstGeom prst="noSmoking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8" name="&quot;No&quot; Symbol 7">
            <a:extLst>
              <a:ext uri="{FF2B5EF4-FFF2-40B4-BE49-F238E27FC236}">
                <a16:creationId xmlns:a16="http://schemas.microsoft.com/office/drawing/2014/main" id="{66C93D44-C61B-8748-98CD-F4500B99564E}"/>
              </a:ext>
            </a:extLst>
          </p:cNvPr>
          <p:cNvSpPr/>
          <p:nvPr/>
        </p:nvSpPr>
        <p:spPr>
          <a:xfrm>
            <a:off x="7243037" y="3389422"/>
            <a:ext cx="462455" cy="430925"/>
          </a:xfrm>
          <a:prstGeom prst="noSmoking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BC3C072-71B5-A740-BAA8-4CB4C78AEB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2148" y="2492997"/>
            <a:ext cx="651588" cy="13922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69FF80C-BCEC-7043-B978-E61211691D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9350" y="3929899"/>
            <a:ext cx="695792" cy="26372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E7019F4-404E-7641-9E2A-C64F734822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5142" y="3292258"/>
            <a:ext cx="840937" cy="36904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E3D0275-3FC9-644E-BDCB-DD65FCF466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53069" y="2812351"/>
            <a:ext cx="1003300" cy="381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8BD8AFA-F258-7E49-9D20-C25957AF21E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49710" y="2865321"/>
            <a:ext cx="840937" cy="42693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F0B87CD-C299-EF4F-ADF9-CB1A0F51973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16098" y="2643071"/>
            <a:ext cx="869950" cy="4445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9A2EFBB-F890-B740-8B0F-6371892B53B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45013" y="4889434"/>
            <a:ext cx="965200" cy="3048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C205F60-17B6-DD41-9BD3-E01547EB805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88759" y="3770430"/>
            <a:ext cx="840937" cy="33274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B22959A-B026-B447-97AE-AAECC043BA1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021364" y="3810994"/>
            <a:ext cx="990600" cy="28057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117D8B5-E827-9B42-96D4-DCD1053FAE9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525237" y="3918650"/>
            <a:ext cx="749300" cy="27305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041DB56-184E-9A45-9D3B-C8196A8DA06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844834" y="2685351"/>
            <a:ext cx="838200" cy="2540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A3A3B7F-08FE-C848-A634-8D09FF8D7C8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899887" y="2401929"/>
            <a:ext cx="679451" cy="13937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AA96553-D1EE-164D-AFB9-A41EBEB0C8A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370463" y="1405611"/>
            <a:ext cx="679450" cy="25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8825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B7223FA1-BFBF-2540-B41D-E183456C4B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926" r="8816"/>
          <a:stretch/>
        </p:blipFill>
        <p:spPr>
          <a:xfrm>
            <a:off x="1013841" y="638642"/>
            <a:ext cx="4262716" cy="31581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CFAC239-FA8E-1E48-B350-9CA4AF1714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6025" y="693642"/>
            <a:ext cx="1701967" cy="15001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BC53820-6B91-F547-912B-C8DAFBC5D1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0136" y="693640"/>
            <a:ext cx="2106032" cy="150018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D285321-FAEF-3443-BE94-2149A587D2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48312" y="674781"/>
            <a:ext cx="1991158" cy="150018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105529D-D8EF-4445-B488-E3AD7D9DE31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6381"/>
          <a:stretch/>
        </p:blipFill>
        <p:spPr>
          <a:xfrm>
            <a:off x="9413055" y="2205439"/>
            <a:ext cx="1861671" cy="159132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A65FA6D-2B35-6542-BE11-A7D2B994251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18579" y="2205439"/>
            <a:ext cx="1929145" cy="159132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E85501E-E2B7-C44E-87B2-590F9E6440F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65031" y="2296573"/>
            <a:ext cx="1761847" cy="1500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4108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97CA60F-DC39-FD4D-86BE-DEE854CA5C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99" b="4999"/>
          <a:stretch/>
        </p:blipFill>
        <p:spPr>
          <a:xfrm>
            <a:off x="949681" y="1138035"/>
            <a:ext cx="9630616" cy="492213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5F6C87D-C8B0-354F-AE0A-1665289A9C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3406" y="1627858"/>
            <a:ext cx="960315" cy="32553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AFC1181-188B-1346-8E35-30FA99E871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6743" y="2535129"/>
            <a:ext cx="1205523" cy="404711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72FFD79-9E58-8B4A-8BD4-9B824E32FC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50775" y="3123984"/>
            <a:ext cx="1205523" cy="675823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5BB01601-47F7-8744-8239-BB1F2CDA18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53536" y="4733357"/>
            <a:ext cx="1112227" cy="60353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059ED15F-CA40-2D46-93C2-E668E28C6F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0" y="5035124"/>
            <a:ext cx="1112227" cy="443218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539C1C24-253D-AB40-A701-44447A4D936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19700" y="4893673"/>
            <a:ext cx="1382840" cy="443218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EB9A45CA-D431-9A43-9B65-1DC8EB23992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00415" y="3724968"/>
            <a:ext cx="1244347" cy="363313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CBCE549E-2566-C04E-84ED-0523276B82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3171" y="1627858"/>
            <a:ext cx="960315" cy="325531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00787A14-A34B-1849-8499-2D3B20CFEE9D}"/>
              </a:ext>
            </a:extLst>
          </p:cNvPr>
          <p:cNvSpPr txBox="1"/>
          <p:nvPr/>
        </p:nvSpPr>
        <p:spPr>
          <a:xfrm>
            <a:off x="3979372" y="138338"/>
            <a:ext cx="3710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Bromobenzene on adatom-Cu(111)</a:t>
            </a:r>
          </a:p>
        </p:txBody>
      </p:sp>
    </p:spTree>
    <p:extLst>
      <p:ext uri="{BB962C8B-B14F-4D97-AF65-F5344CB8AC3E}">
        <p14:creationId xmlns:p14="http://schemas.microsoft.com/office/powerpoint/2010/main" val="22395390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Chart, line chart&#10;&#10;Description automatically generated">
            <a:extLst>
              <a:ext uri="{FF2B5EF4-FFF2-40B4-BE49-F238E27FC236}">
                <a16:creationId xmlns:a16="http://schemas.microsoft.com/office/drawing/2014/main" id="{289DDF4A-EA49-E541-A46A-5A45C71054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710" r="8696"/>
          <a:stretch/>
        </p:blipFill>
        <p:spPr>
          <a:xfrm>
            <a:off x="564255" y="739383"/>
            <a:ext cx="4653904" cy="3451646"/>
          </a:xfrm>
          <a:prstGeom prst="rect">
            <a:avLst/>
          </a:prstGeom>
        </p:spPr>
      </p:pic>
      <p:pic>
        <p:nvPicPr>
          <p:cNvPr id="3" name="Picture 2" descr="A picture containing indoor, metal, pan, several&#10;&#10;Description automatically generated">
            <a:extLst>
              <a:ext uri="{FF2B5EF4-FFF2-40B4-BE49-F238E27FC236}">
                <a16:creationId xmlns:a16="http://schemas.microsoft.com/office/drawing/2014/main" id="{7A5766A7-1C18-074A-B1AD-AC5D49C200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7800" y="834037"/>
            <a:ext cx="1789726" cy="1444185"/>
          </a:xfrm>
          <a:prstGeom prst="rect">
            <a:avLst/>
          </a:prstGeom>
        </p:spPr>
      </p:pic>
      <p:pic>
        <p:nvPicPr>
          <p:cNvPr id="7" name="Picture 6" descr="A picture containing indoor, counter, arranged, several&#10;&#10;Description automatically generated">
            <a:extLst>
              <a:ext uri="{FF2B5EF4-FFF2-40B4-BE49-F238E27FC236}">
                <a16:creationId xmlns:a16="http://schemas.microsoft.com/office/drawing/2014/main" id="{9838B889-BA79-6A40-9C42-6C711B3F2D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6809" y="834035"/>
            <a:ext cx="2054815" cy="1444186"/>
          </a:xfrm>
          <a:prstGeom prst="rect">
            <a:avLst/>
          </a:prstGeom>
        </p:spPr>
      </p:pic>
      <p:pic>
        <p:nvPicPr>
          <p:cNvPr id="11" name="Picture 10" descr="A picture containing indoor, arranged, several&#10;&#10;Description automatically generated">
            <a:extLst>
              <a:ext uri="{FF2B5EF4-FFF2-40B4-BE49-F238E27FC236}">
                <a16:creationId xmlns:a16="http://schemas.microsoft.com/office/drawing/2014/main" id="{B7C2FD5E-066C-994F-B400-062EE0C36F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60907" y="834035"/>
            <a:ext cx="2322025" cy="144418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2E5394F-54EA-AD45-9B0D-28928F9649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64598" y="2327718"/>
            <a:ext cx="2114641" cy="1863311"/>
          </a:xfrm>
          <a:prstGeom prst="rect">
            <a:avLst/>
          </a:prstGeom>
        </p:spPr>
      </p:pic>
      <p:pic>
        <p:nvPicPr>
          <p:cNvPr id="17" name="Picture 16" descr="A picture containing sitting&#10;&#10;Description automatically generated">
            <a:extLst>
              <a:ext uri="{FF2B5EF4-FFF2-40B4-BE49-F238E27FC236}">
                <a16:creationId xmlns:a16="http://schemas.microsoft.com/office/drawing/2014/main" id="{C482FED9-9560-B04C-B6A1-B652AA6661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45228" y="2746843"/>
            <a:ext cx="1817976" cy="1444186"/>
          </a:xfrm>
          <a:prstGeom prst="rect">
            <a:avLst/>
          </a:prstGeom>
        </p:spPr>
      </p:pic>
      <p:pic>
        <p:nvPicPr>
          <p:cNvPr id="20" name="Picture 19" descr="A picture containing sitting&#10;&#10;Description automatically generated">
            <a:extLst>
              <a:ext uri="{FF2B5EF4-FFF2-40B4-BE49-F238E27FC236}">
                <a16:creationId xmlns:a16="http://schemas.microsoft.com/office/drawing/2014/main" id="{EB7702A6-B801-2144-BDEE-F10BEE8AB2C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98658" y="2706907"/>
            <a:ext cx="1868415" cy="1444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8112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1CF6C4A-48FB-4B46-BEA4-1C0F396957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0385" y="1513468"/>
            <a:ext cx="3911600" cy="2324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4D97EC3-5B8A-CC47-8514-6D7A38C06F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5541" y="1412139"/>
            <a:ext cx="3151148" cy="2425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9375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Line chart&#10;&#10;Description automatically generated">
            <a:extLst>
              <a:ext uri="{FF2B5EF4-FFF2-40B4-BE49-F238E27FC236}">
                <a16:creationId xmlns:a16="http://schemas.microsoft.com/office/drawing/2014/main" id="{29A4C714-D165-0E4C-86ED-32330C5928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980" r="8238"/>
          <a:stretch/>
        </p:blipFill>
        <p:spPr>
          <a:xfrm>
            <a:off x="1722602" y="1343245"/>
            <a:ext cx="7563288" cy="46987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DBE4890-42FB-434E-80B4-A2C7C645E5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7087" y="2268537"/>
            <a:ext cx="1485900" cy="20066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2D7F823-A958-2E46-857F-299D9BC6F1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3125" y="2344737"/>
            <a:ext cx="1117600" cy="1930400"/>
          </a:xfrm>
          <a:prstGeom prst="rect">
            <a:avLst/>
          </a:prstGeom>
        </p:spPr>
      </p:pic>
      <p:sp>
        <p:nvSpPr>
          <p:cNvPr id="13" name="Cross 12">
            <a:extLst>
              <a:ext uri="{FF2B5EF4-FFF2-40B4-BE49-F238E27FC236}">
                <a16:creationId xmlns:a16="http://schemas.microsoft.com/office/drawing/2014/main" id="{055B80B2-229A-F247-A72A-E3A1BF819856}"/>
              </a:ext>
            </a:extLst>
          </p:cNvPr>
          <p:cNvSpPr/>
          <p:nvPr/>
        </p:nvSpPr>
        <p:spPr>
          <a:xfrm>
            <a:off x="3837894" y="3165359"/>
            <a:ext cx="544285" cy="527277"/>
          </a:xfrm>
          <a:prstGeom prst="plus">
            <a:avLst>
              <a:gd name="adj" fmla="val 41516"/>
            </a:avLst>
          </a:prstGeom>
          <a:ln>
            <a:solidFill>
              <a:srgbClr val="0831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831FF"/>
              </a:solidFill>
            </a:endParaRPr>
          </a:p>
        </p:txBody>
      </p:sp>
      <p:sp>
        <p:nvSpPr>
          <p:cNvPr id="14" name="Cross 13">
            <a:extLst>
              <a:ext uri="{FF2B5EF4-FFF2-40B4-BE49-F238E27FC236}">
                <a16:creationId xmlns:a16="http://schemas.microsoft.com/office/drawing/2014/main" id="{D94739CD-4AE8-D94A-AD70-D916069E9627}"/>
              </a:ext>
            </a:extLst>
          </p:cNvPr>
          <p:cNvSpPr/>
          <p:nvPr/>
        </p:nvSpPr>
        <p:spPr>
          <a:xfrm>
            <a:off x="7509782" y="3165360"/>
            <a:ext cx="544285" cy="527277"/>
          </a:xfrm>
          <a:prstGeom prst="plus">
            <a:avLst>
              <a:gd name="adj" fmla="val 41516"/>
            </a:avLst>
          </a:prstGeom>
          <a:ln>
            <a:solidFill>
              <a:srgbClr val="0831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831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38565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814A420E-82B6-F242-901F-1B5CD45302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06" r="7484"/>
          <a:stretch/>
        </p:blipFill>
        <p:spPr>
          <a:xfrm>
            <a:off x="571787" y="457308"/>
            <a:ext cx="4161144" cy="31133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F275D5-6742-5B4C-8093-2BB823E801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4857" y="574038"/>
            <a:ext cx="2264172" cy="1333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A11B946-84BC-0642-80E4-DEEAF9E789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2213" y="574038"/>
            <a:ext cx="2242705" cy="13335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5EC927A-F4B3-8142-9A72-AB958741D4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68102" y="574038"/>
            <a:ext cx="2325846" cy="133302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E6C589F-EB89-F540-AB40-889E4DAE25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68102" y="2210238"/>
            <a:ext cx="2325846" cy="137466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6B976D0-EA8D-3F4F-8A23-8D3E480E6D8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28373" y="2047976"/>
            <a:ext cx="2196545" cy="153692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22574D9-E84D-9C4B-92F5-78099D14600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80835" y="1907060"/>
            <a:ext cx="2052215" cy="1652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044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801264D6-C24F-2644-8D2D-A9856AE3D3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241" r="8175"/>
          <a:stretch/>
        </p:blipFill>
        <p:spPr>
          <a:xfrm>
            <a:off x="1592027" y="1803193"/>
            <a:ext cx="3622008" cy="2684961"/>
          </a:xfrm>
          <a:prstGeom prst="rect">
            <a:avLst/>
          </a:prstGeom>
        </p:spPr>
      </p:pic>
      <p:pic>
        <p:nvPicPr>
          <p:cNvPr id="7" name="Picture 6" descr="A picture containing abacus&#10;&#10;Description automatically generated">
            <a:extLst>
              <a:ext uri="{FF2B5EF4-FFF2-40B4-BE49-F238E27FC236}">
                <a16:creationId xmlns:a16="http://schemas.microsoft.com/office/drawing/2014/main" id="{AA271FB9-63E2-B74D-80A9-060A7C74F4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367" t="27127" r="22245" b="50000"/>
          <a:stretch/>
        </p:blipFill>
        <p:spPr>
          <a:xfrm>
            <a:off x="9233872" y="3226507"/>
            <a:ext cx="2297430" cy="1208234"/>
          </a:xfrm>
          <a:prstGeom prst="rect">
            <a:avLst/>
          </a:prstGeom>
        </p:spPr>
      </p:pic>
      <p:pic>
        <p:nvPicPr>
          <p:cNvPr id="11" name="Picture 10" descr="A picture containing abacus&#10;&#10;Description automatically generated">
            <a:extLst>
              <a:ext uri="{FF2B5EF4-FFF2-40B4-BE49-F238E27FC236}">
                <a16:creationId xmlns:a16="http://schemas.microsoft.com/office/drawing/2014/main" id="{158554AD-6E9F-F84D-BD57-4E172F4CDC5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755" t="35042" r="16097" b="41127"/>
          <a:stretch/>
        </p:blipFill>
        <p:spPr>
          <a:xfrm>
            <a:off x="9258364" y="1871073"/>
            <a:ext cx="2297430" cy="10744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0F9FC13-9EA4-D840-8D40-77ED8B2B3E7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1785" t="36310" r="25970" b="39859"/>
          <a:stretch/>
        </p:blipFill>
        <p:spPr>
          <a:xfrm>
            <a:off x="7029482" y="1871073"/>
            <a:ext cx="2103120" cy="107442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0D9B0A2-4441-644C-832A-9DEA5D252AD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1326" t="21352" r="26429" b="51522"/>
          <a:stretch/>
        </p:blipFill>
        <p:spPr>
          <a:xfrm>
            <a:off x="7029481" y="3211731"/>
            <a:ext cx="2103121" cy="122301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006753B-915D-694D-8D4B-86CE7139305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0638" t="20323" r="35842" b="50776"/>
          <a:stretch/>
        </p:blipFill>
        <p:spPr>
          <a:xfrm>
            <a:off x="5259431" y="3131720"/>
            <a:ext cx="1668780" cy="130302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B018108-BC26-0C41-BBA1-0E85F4EDB261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1327" t="35328" r="35153" b="40841"/>
          <a:stretch/>
        </p:blipFill>
        <p:spPr>
          <a:xfrm>
            <a:off x="5234940" y="1871073"/>
            <a:ext cx="1668780" cy="1074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2798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F6FC9425-6F1F-3A48-A2CA-69D8903FF5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951" r="7306"/>
          <a:stretch/>
        </p:blipFill>
        <p:spPr>
          <a:xfrm>
            <a:off x="876632" y="742952"/>
            <a:ext cx="4047334" cy="294886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055FF6A-E3B2-A34B-9E0E-5835DD7A01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7219" y="800100"/>
            <a:ext cx="2326774" cy="113014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1BF0241-BCD8-A24C-BAC0-98B5BCA0CC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8035" y="800100"/>
            <a:ext cx="2304041" cy="113014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75AA3EF-722E-204A-950D-0469AB27D0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16118" y="800100"/>
            <a:ext cx="2030450" cy="113183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367048F-9992-E34B-8AC8-06D39AD7CF4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8437"/>
          <a:stretch/>
        </p:blipFill>
        <p:spPr>
          <a:xfrm>
            <a:off x="9616118" y="2355570"/>
            <a:ext cx="2030450" cy="135786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89F698B-EBE9-304E-83EF-25C3F8D9F59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68035" y="2355570"/>
            <a:ext cx="2304041" cy="135786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BE109DC-A0D0-314E-A0BA-E33ADF5FFEE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64342" y="2355570"/>
            <a:ext cx="2359651" cy="1339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7638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28280</TotalTime>
  <Words>192</Words>
  <Application>Microsoft Macintosh PowerPoint</Application>
  <PresentationFormat>Widescreen</PresentationFormat>
  <Paragraphs>40</Paragraphs>
  <Slides>30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Zhenzhe Zhang</dc:creator>
  <cp:lastModifiedBy>Zhenzhe Zhang</cp:lastModifiedBy>
  <cp:revision>187</cp:revision>
  <dcterms:created xsi:type="dcterms:W3CDTF">2020-10-07T01:37:32Z</dcterms:created>
  <dcterms:modified xsi:type="dcterms:W3CDTF">2021-03-18T03:11:40Z</dcterms:modified>
</cp:coreProperties>
</file>